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2"/>
  </p:notesMasterIdLst>
  <p:handoutMasterIdLst>
    <p:handoutMasterId r:id="rId13"/>
  </p:handoutMasterIdLst>
  <p:sldIdLst>
    <p:sldId id="305" r:id="rId5"/>
    <p:sldId id="306" r:id="rId6"/>
    <p:sldId id="311" r:id="rId7"/>
    <p:sldId id="307" r:id="rId8"/>
    <p:sldId id="308" r:id="rId9"/>
    <p:sldId id="309" r:id="rId10"/>
    <p:sldId id="310" r:id="rId11"/>
  </p:sldIdLst>
  <p:sldSz cx="12192000" cy="6858000"/>
  <p:notesSz cx="6858000" cy="9144000"/>
  <p:defaultTextStyle>
    <a:defPPr rtl="0">
      <a:defRPr lang="en-GB"/>
    </a:defPPr>
    <a:lvl1pPr marL="0" algn="l" defTabSz="914400" rtl="0" eaLnBrk="1" latinLnBrk="0" hangingPunct="1">
      <a:defRPr lang="en-GB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en-GB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en-GB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en-GB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en-GB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en-GB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en-GB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en-GB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en-GB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9D7D9"/>
    <a:srgbClr val="93D3D9"/>
    <a:srgbClr val="AAD6FF"/>
    <a:srgbClr val="B2C8CD"/>
    <a:srgbClr val="CCD8D6"/>
    <a:srgbClr val="4F5945"/>
    <a:srgbClr val="73292A"/>
    <a:srgbClr val="7F867A"/>
    <a:srgbClr val="A65B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947" autoAdjust="0"/>
  </p:normalViewPr>
  <p:slideViewPr>
    <p:cSldViewPr snapToGrid="0">
      <p:cViewPr varScale="1">
        <p:scale>
          <a:sx n="104" d="100"/>
          <a:sy n="104" d="100"/>
        </p:scale>
        <p:origin x="126" y="1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92" d="100"/>
          <a:sy n="92" d="100"/>
        </p:scale>
        <p:origin x="364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ly Reeves" userId="0dba671c-5c48-4d57-9cba-f6db3fc1c45d" providerId="ADAL" clId="{D6B95B41-02F6-43B2-AA25-76F3A86D9495}"/>
    <pc:docChg chg="modSld">
      <pc:chgData name="Lily Reeves" userId="0dba671c-5c48-4d57-9cba-f6db3fc1c45d" providerId="ADAL" clId="{D6B95B41-02F6-43B2-AA25-76F3A86D9495}" dt="2024-10-01T10:54:21.001" v="13" actId="20577"/>
      <pc:docMkLst>
        <pc:docMk/>
      </pc:docMkLst>
      <pc:sldChg chg="modSp mod modNotesTx">
        <pc:chgData name="Lily Reeves" userId="0dba671c-5c48-4d57-9cba-f6db3fc1c45d" providerId="ADAL" clId="{D6B95B41-02F6-43B2-AA25-76F3A86D9495}" dt="2024-10-01T10:54:09.653" v="9" actId="20577"/>
        <pc:sldMkLst>
          <pc:docMk/>
          <pc:sldMk cId="864419247" sldId="306"/>
        </pc:sldMkLst>
        <pc:spChg chg="mod">
          <ac:chgData name="Lily Reeves" userId="0dba671c-5c48-4d57-9cba-f6db3fc1c45d" providerId="ADAL" clId="{D6B95B41-02F6-43B2-AA25-76F3A86D9495}" dt="2024-10-01T10:53:53.135" v="8" actId="20577"/>
          <ac:spMkLst>
            <pc:docMk/>
            <pc:sldMk cId="864419247" sldId="306"/>
            <ac:spMk id="12" creationId="{5A2BD733-8D5B-46C6-A061-6459C59F1800}"/>
          </ac:spMkLst>
        </pc:spChg>
      </pc:sldChg>
      <pc:sldChg chg="modNotesTx">
        <pc:chgData name="Lily Reeves" userId="0dba671c-5c48-4d57-9cba-f6db3fc1c45d" providerId="ADAL" clId="{D6B95B41-02F6-43B2-AA25-76F3A86D9495}" dt="2024-10-01T10:54:13.215" v="10" actId="20577"/>
        <pc:sldMkLst>
          <pc:docMk/>
          <pc:sldMk cId="88123097" sldId="307"/>
        </pc:sldMkLst>
      </pc:sldChg>
      <pc:sldChg chg="modNotesTx">
        <pc:chgData name="Lily Reeves" userId="0dba671c-5c48-4d57-9cba-f6db3fc1c45d" providerId="ADAL" clId="{D6B95B41-02F6-43B2-AA25-76F3A86D9495}" dt="2024-10-01T10:54:16.132" v="11" actId="20577"/>
        <pc:sldMkLst>
          <pc:docMk/>
          <pc:sldMk cId="621104191" sldId="308"/>
        </pc:sldMkLst>
      </pc:sldChg>
      <pc:sldChg chg="modNotesTx">
        <pc:chgData name="Lily Reeves" userId="0dba671c-5c48-4d57-9cba-f6db3fc1c45d" providerId="ADAL" clId="{D6B95B41-02F6-43B2-AA25-76F3A86D9495}" dt="2024-10-01T10:54:18.514" v="12" actId="20577"/>
        <pc:sldMkLst>
          <pc:docMk/>
          <pc:sldMk cId="4293497528" sldId="309"/>
        </pc:sldMkLst>
      </pc:sldChg>
      <pc:sldChg chg="modNotesTx">
        <pc:chgData name="Lily Reeves" userId="0dba671c-5c48-4d57-9cba-f6db3fc1c45d" providerId="ADAL" clId="{D6B95B41-02F6-43B2-AA25-76F3A86D9495}" dt="2024-10-01T10:54:21.001" v="13" actId="20577"/>
        <pc:sldMkLst>
          <pc:docMk/>
          <pc:sldMk cId="2784541564" sldId="310"/>
        </pc:sldMkLst>
      </pc:sldChg>
    </pc:docChg>
  </pc:docChgLst>
  <pc:docChgLst>
    <pc:chgData name="Lily Reeves" userId="0dba671c-5c48-4d57-9cba-f6db3fc1c45d" providerId="ADAL" clId="{1FE947AF-0063-43D5-8B93-5E9A09E3BBD4}"/>
    <pc:docChg chg="custSel addSld modSld sldOrd">
      <pc:chgData name="Lily Reeves" userId="0dba671c-5c48-4d57-9cba-f6db3fc1c45d" providerId="ADAL" clId="{1FE947AF-0063-43D5-8B93-5E9A09E3BBD4}" dt="2024-09-25T10:58:46.816" v="1529" actId="1582"/>
      <pc:docMkLst>
        <pc:docMk/>
      </pc:docMkLst>
      <pc:sldChg chg="addSp delSp modSp mod">
        <pc:chgData name="Lily Reeves" userId="0dba671c-5c48-4d57-9cba-f6db3fc1c45d" providerId="ADAL" clId="{1FE947AF-0063-43D5-8B93-5E9A09E3BBD4}" dt="2024-09-25T10:54:47.305" v="1443" actId="1076"/>
        <pc:sldMkLst>
          <pc:docMk/>
          <pc:sldMk cId="864419247" sldId="306"/>
        </pc:sldMkLst>
        <pc:spChg chg="del">
          <ac:chgData name="Lily Reeves" userId="0dba671c-5c48-4d57-9cba-f6db3fc1c45d" providerId="ADAL" clId="{1FE947AF-0063-43D5-8B93-5E9A09E3BBD4}" dt="2024-09-25T10:40:41.895" v="1377" actId="478"/>
          <ac:spMkLst>
            <pc:docMk/>
            <pc:sldMk cId="864419247" sldId="306"/>
            <ac:spMk id="2" creationId="{A0A8C77C-1181-48F4-AEFB-2D664BAE1283}"/>
          </ac:spMkLst>
        </pc:spChg>
        <pc:spChg chg="mod">
          <ac:chgData name="Lily Reeves" userId="0dba671c-5c48-4d57-9cba-f6db3fc1c45d" providerId="ADAL" clId="{1FE947AF-0063-43D5-8B93-5E9A09E3BBD4}" dt="2024-09-25T10:53:26.528" v="1378" actId="1076"/>
          <ac:spMkLst>
            <pc:docMk/>
            <pc:sldMk cId="864419247" sldId="306"/>
            <ac:spMk id="4" creationId="{8580C982-093B-4681-AFC6-CD76C9BA68DF}"/>
          </ac:spMkLst>
        </pc:spChg>
        <pc:spChg chg="add mod">
          <ac:chgData name="Lily Reeves" userId="0dba671c-5c48-4d57-9cba-f6db3fc1c45d" providerId="ADAL" clId="{1FE947AF-0063-43D5-8B93-5E9A09E3BBD4}" dt="2024-09-25T10:54:46.128" v="1442" actId="1076"/>
          <ac:spMkLst>
            <pc:docMk/>
            <pc:sldMk cId="864419247" sldId="306"/>
            <ac:spMk id="12" creationId="{5A2BD733-8D5B-46C6-A061-6459C59F1800}"/>
          </ac:spMkLst>
        </pc:spChg>
        <pc:grpChg chg="mod">
          <ac:chgData name="Lily Reeves" userId="0dba671c-5c48-4d57-9cba-f6db3fc1c45d" providerId="ADAL" clId="{1FE947AF-0063-43D5-8B93-5E9A09E3BBD4}" dt="2024-09-25T10:53:28.394" v="1379" actId="1076"/>
          <ac:grpSpMkLst>
            <pc:docMk/>
            <pc:sldMk cId="864419247" sldId="306"/>
            <ac:grpSpMk id="5" creationId="{57C65112-D7D6-49E9-A9F2-B31D799B2820}"/>
          </ac:grpSpMkLst>
        </pc:grpChg>
        <pc:grpChg chg="mod">
          <ac:chgData name="Lily Reeves" userId="0dba671c-5c48-4d57-9cba-f6db3fc1c45d" providerId="ADAL" clId="{1FE947AF-0063-43D5-8B93-5E9A09E3BBD4}" dt="2024-09-25T10:53:29.992" v="1380" actId="1076"/>
          <ac:grpSpMkLst>
            <pc:docMk/>
            <pc:sldMk cId="864419247" sldId="306"/>
            <ac:grpSpMk id="8" creationId="{03214725-E4C5-4A92-AEAB-2DEFB3E254A6}"/>
          </ac:grpSpMkLst>
        </pc:grpChg>
        <pc:picChg chg="mod">
          <ac:chgData name="Lily Reeves" userId="0dba671c-5c48-4d57-9cba-f6db3fc1c45d" providerId="ADAL" clId="{1FE947AF-0063-43D5-8B93-5E9A09E3BBD4}" dt="2024-09-25T10:54:47.305" v="1443" actId="1076"/>
          <ac:picMkLst>
            <pc:docMk/>
            <pc:sldMk cId="864419247" sldId="306"/>
            <ac:picMk id="11" creationId="{FF3E95A7-81DF-4163-8A56-C84F49F8568D}"/>
          </ac:picMkLst>
        </pc:picChg>
      </pc:sldChg>
      <pc:sldChg chg="addSp delSp modSp mod modNotesTx">
        <pc:chgData name="Lily Reeves" userId="0dba671c-5c48-4d57-9cba-f6db3fc1c45d" providerId="ADAL" clId="{1FE947AF-0063-43D5-8B93-5E9A09E3BBD4}" dt="2024-09-25T10:55:14.257" v="1471" actId="20577"/>
        <pc:sldMkLst>
          <pc:docMk/>
          <pc:sldMk cId="88123097" sldId="307"/>
        </pc:sldMkLst>
        <pc:spChg chg="add mod">
          <ac:chgData name="Lily Reeves" userId="0dba671c-5c48-4d57-9cba-f6db3fc1c45d" providerId="ADAL" clId="{1FE947AF-0063-43D5-8B93-5E9A09E3BBD4}" dt="2024-09-25T10:55:14.257" v="1471" actId="20577"/>
          <ac:spMkLst>
            <pc:docMk/>
            <pc:sldMk cId="88123097" sldId="307"/>
            <ac:spMk id="2" creationId="{5DCAF2C1-CD1A-489E-854E-D6219B872C58}"/>
          </ac:spMkLst>
        </pc:spChg>
        <pc:spChg chg="del">
          <ac:chgData name="Lily Reeves" userId="0dba671c-5c48-4d57-9cba-f6db3fc1c45d" providerId="ADAL" clId="{1FE947AF-0063-43D5-8B93-5E9A09E3BBD4}" dt="2024-09-25T08:43:58.115" v="0" actId="478"/>
          <ac:spMkLst>
            <pc:docMk/>
            <pc:sldMk cId="88123097" sldId="307"/>
            <ac:spMk id="2" creationId="{7C139115-502B-4E6C-BF29-57A529D76749}"/>
          </ac:spMkLst>
        </pc:spChg>
        <pc:spChg chg="mod">
          <ac:chgData name="Lily Reeves" userId="0dba671c-5c48-4d57-9cba-f6db3fc1c45d" providerId="ADAL" clId="{1FE947AF-0063-43D5-8B93-5E9A09E3BBD4}" dt="2024-09-25T08:51:57.806" v="733" actId="20577"/>
          <ac:spMkLst>
            <pc:docMk/>
            <pc:sldMk cId="88123097" sldId="307"/>
            <ac:spMk id="7" creationId="{48A4978B-3D79-470C-A67A-74130CFE16F2}"/>
          </ac:spMkLst>
        </pc:spChg>
        <pc:spChg chg="mod">
          <ac:chgData name="Lily Reeves" userId="0dba671c-5c48-4d57-9cba-f6db3fc1c45d" providerId="ADAL" clId="{1FE947AF-0063-43D5-8B93-5E9A09E3BBD4}" dt="2024-09-25T08:52:47.685" v="791" actId="20577"/>
          <ac:spMkLst>
            <pc:docMk/>
            <pc:sldMk cId="88123097" sldId="307"/>
            <ac:spMk id="8" creationId="{D203D1D5-A1BE-4743-A50C-29D6AF431958}"/>
          </ac:spMkLst>
        </pc:spChg>
      </pc:sldChg>
      <pc:sldChg chg="delSp modSp mod ord modNotesTx">
        <pc:chgData name="Lily Reeves" userId="0dba671c-5c48-4d57-9cba-f6db3fc1c45d" providerId="ADAL" clId="{1FE947AF-0063-43D5-8B93-5E9A09E3BBD4}" dt="2024-09-25T08:56:02.306" v="989" actId="20577"/>
        <pc:sldMkLst>
          <pc:docMk/>
          <pc:sldMk cId="621104191" sldId="308"/>
        </pc:sldMkLst>
        <pc:spChg chg="del">
          <ac:chgData name="Lily Reeves" userId="0dba671c-5c48-4d57-9cba-f6db3fc1c45d" providerId="ADAL" clId="{1FE947AF-0063-43D5-8B93-5E9A09E3BBD4}" dt="2024-09-25T08:54:46.823" v="821" actId="478"/>
          <ac:spMkLst>
            <pc:docMk/>
            <pc:sldMk cId="621104191" sldId="308"/>
            <ac:spMk id="2" creationId="{11B6C9BC-FB0C-4BFA-B665-9F2092CE2F96}"/>
          </ac:spMkLst>
        </pc:spChg>
        <pc:picChg chg="mod">
          <ac:chgData name="Lily Reeves" userId="0dba671c-5c48-4d57-9cba-f6db3fc1c45d" providerId="ADAL" clId="{1FE947AF-0063-43D5-8B93-5E9A09E3BBD4}" dt="2024-09-25T08:54:44.261" v="820" actId="1076"/>
          <ac:picMkLst>
            <pc:docMk/>
            <pc:sldMk cId="621104191" sldId="308"/>
            <ac:picMk id="6" creationId="{8D8CBE8F-3F16-46D7-95D5-B04574759D6A}"/>
          </ac:picMkLst>
        </pc:picChg>
      </pc:sldChg>
      <pc:sldChg chg="addSp delSp modSp mod ord modNotesTx">
        <pc:chgData name="Lily Reeves" userId="0dba671c-5c48-4d57-9cba-f6db3fc1c45d" providerId="ADAL" clId="{1FE947AF-0063-43D5-8B93-5E9A09E3BBD4}" dt="2024-09-25T08:57:31.345" v="1165" actId="20577"/>
        <pc:sldMkLst>
          <pc:docMk/>
          <pc:sldMk cId="4293497528" sldId="309"/>
        </pc:sldMkLst>
        <pc:spChg chg="del">
          <ac:chgData name="Lily Reeves" userId="0dba671c-5c48-4d57-9cba-f6db3fc1c45d" providerId="ADAL" clId="{1FE947AF-0063-43D5-8B93-5E9A09E3BBD4}" dt="2024-09-25T08:54:50.635" v="822" actId="478"/>
          <ac:spMkLst>
            <pc:docMk/>
            <pc:sldMk cId="4293497528" sldId="309"/>
            <ac:spMk id="2" creationId="{69F95A73-B9E4-4291-B4E0-6283F039DB51}"/>
          </ac:spMkLst>
        </pc:spChg>
        <pc:picChg chg="mod">
          <ac:chgData name="Lily Reeves" userId="0dba671c-5c48-4d57-9cba-f6db3fc1c45d" providerId="ADAL" clId="{1FE947AF-0063-43D5-8B93-5E9A09E3BBD4}" dt="2024-09-25T08:53:46.766" v="798" actId="1076"/>
          <ac:picMkLst>
            <pc:docMk/>
            <pc:sldMk cId="4293497528" sldId="309"/>
            <ac:picMk id="4" creationId="{0BA16950-95D1-4EC7-ACEC-BE7582722339}"/>
          </ac:picMkLst>
        </pc:picChg>
        <pc:picChg chg="mod">
          <ac:chgData name="Lily Reeves" userId="0dba671c-5c48-4d57-9cba-f6db3fc1c45d" providerId="ADAL" clId="{1FE947AF-0063-43D5-8B93-5E9A09E3BBD4}" dt="2024-09-25T08:53:46.063" v="797" actId="1076"/>
          <ac:picMkLst>
            <pc:docMk/>
            <pc:sldMk cId="4293497528" sldId="309"/>
            <ac:picMk id="5" creationId="{F59E7C66-8F1E-48A7-BB6C-65E7264F193C}"/>
          </ac:picMkLst>
        </pc:picChg>
        <pc:picChg chg="mod">
          <ac:chgData name="Lily Reeves" userId="0dba671c-5c48-4d57-9cba-f6db3fc1c45d" providerId="ADAL" clId="{1FE947AF-0063-43D5-8B93-5E9A09E3BBD4}" dt="2024-09-25T08:54:35.357" v="816" actId="1076"/>
          <ac:picMkLst>
            <pc:docMk/>
            <pc:sldMk cId="4293497528" sldId="309"/>
            <ac:picMk id="6" creationId="{B0740D4A-E31F-4014-8AB1-DC691BFA1EB7}"/>
          </ac:picMkLst>
        </pc:picChg>
        <pc:picChg chg="mod">
          <ac:chgData name="Lily Reeves" userId="0dba671c-5c48-4d57-9cba-f6db3fc1c45d" providerId="ADAL" clId="{1FE947AF-0063-43D5-8B93-5E9A09E3BBD4}" dt="2024-09-25T08:54:26.359" v="809" actId="1076"/>
          <ac:picMkLst>
            <pc:docMk/>
            <pc:sldMk cId="4293497528" sldId="309"/>
            <ac:picMk id="7" creationId="{0589F002-CEE8-4188-ADF8-E4E3EF7AC299}"/>
          </ac:picMkLst>
        </pc:picChg>
        <pc:picChg chg="del">
          <ac:chgData name="Lily Reeves" userId="0dba671c-5c48-4d57-9cba-f6db3fc1c45d" providerId="ADAL" clId="{1FE947AF-0063-43D5-8B93-5E9A09E3BBD4}" dt="2024-09-25T08:54:08.559" v="804" actId="478"/>
          <ac:picMkLst>
            <pc:docMk/>
            <pc:sldMk cId="4293497528" sldId="309"/>
            <ac:picMk id="8" creationId="{FA6BBB68-1EB4-4755-BB9C-6C29C9A5035C}"/>
          </ac:picMkLst>
        </pc:picChg>
        <pc:picChg chg="mod">
          <ac:chgData name="Lily Reeves" userId="0dba671c-5c48-4d57-9cba-f6db3fc1c45d" providerId="ADAL" clId="{1FE947AF-0063-43D5-8B93-5E9A09E3BBD4}" dt="2024-09-25T08:54:36.107" v="817" actId="1076"/>
          <ac:picMkLst>
            <pc:docMk/>
            <pc:sldMk cId="4293497528" sldId="309"/>
            <ac:picMk id="9" creationId="{D9E790EE-0859-4EF2-BF51-5E8ED5039465}"/>
          </ac:picMkLst>
        </pc:picChg>
        <pc:picChg chg="add mod">
          <ac:chgData name="Lily Reeves" userId="0dba671c-5c48-4d57-9cba-f6db3fc1c45d" providerId="ADAL" clId="{1FE947AF-0063-43D5-8B93-5E9A09E3BBD4}" dt="2024-09-25T08:54:37.981" v="819" actId="1076"/>
          <ac:picMkLst>
            <pc:docMk/>
            <pc:sldMk cId="4293497528" sldId="309"/>
            <ac:picMk id="12" creationId="{6321C9EE-4C42-40E4-A29A-0465EB1EB141}"/>
          </ac:picMkLst>
        </pc:picChg>
        <pc:picChg chg="add mod">
          <ac:chgData name="Lily Reeves" userId="0dba671c-5c48-4d57-9cba-f6db3fc1c45d" providerId="ADAL" clId="{1FE947AF-0063-43D5-8B93-5E9A09E3BBD4}" dt="2024-09-25T08:54:33.638" v="814" actId="1076"/>
          <ac:picMkLst>
            <pc:docMk/>
            <pc:sldMk cId="4293497528" sldId="309"/>
            <ac:picMk id="14" creationId="{50037EAC-987D-4709-8F87-DD0754B4759E}"/>
          </ac:picMkLst>
        </pc:picChg>
        <pc:picChg chg="add mod">
          <ac:chgData name="Lily Reeves" userId="0dba671c-5c48-4d57-9cba-f6db3fc1c45d" providerId="ADAL" clId="{1FE947AF-0063-43D5-8B93-5E9A09E3BBD4}" dt="2024-09-25T08:54:34.435" v="815" actId="1076"/>
          <ac:picMkLst>
            <pc:docMk/>
            <pc:sldMk cId="4293497528" sldId="309"/>
            <ac:picMk id="16" creationId="{676C4B6E-B7E1-4171-9D65-991B5ECE5836}"/>
          </ac:picMkLst>
        </pc:picChg>
      </pc:sldChg>
      <pc:sldChg chg="addSp modSp mod modNotesTx">
        <pc:chgData name="Lily Reeves" userId="0dba671c-5c48-4d57-9cba-f6db3fc1c45d" providerId="ADAL" clId="{1FE947AF-0063-43D5-8B93-5E9A09E3BBD4}" dt="2024-09-25T09:00:32.929" v="1375" actId="20577"/>
        <pc:sldMkLst>
          <pc:docMk/>
          <pc:sldMk cId="2784541564" sldId="310"/>
        </pc:sldMkLst>
        <pc:spChg chg="mod">
          <ac:chgData name="Lily Reeves" userId="0dba671c-5c48-4d57-9cba-f6db3fc1c45d" providerId="ADAL" clId="{1FE947AF-0063-43D5-8B93-5E9A09E3BBD4}" dt="2024-09-25T08:55:12.364" v="841" actId="20577"/>
          <ac:spMkLst>
            <pc:docMk/>
            <pc:sldMk cId="2784541564" sldId="310"/>
            <ac:spMk id="2" creationId="{AD1424BE-2AA3-4001-B3C8-87BF0D1CBE56}"/>
          </ac:spMkLst>
        </pc:spChg>
        <pc:spChg chg="add mod">
          <ac:chgData name="Lily Reeves" userId="0dba671c-5c48-4d57-9cba-f6db3fc1c45d" providerId="ADAL" clId="{1FE947AF-0063-43D5-8B93-5E9A09E3BBD4}" dt="2024-09-25T08:55:17.691" v="848" actId="20577"/>
          <ac:spMkLst>
            <pc:docMk/>
            <pc:sldMk cId="2784541564" sldId="310"/>
            <ac:spMk id="4" creationId="{CCD2564B-CE13-451C-95BE-E3E9448F2CC1}"/>
          </ac:spMkLst>
        </pc:spChg>
      </pc:sldChg>
      <pc:sldChg chg="addSp delSp modSp new mod">
        <pc:chgData name="Lily Reeves" userId="0dba671c-5c48-4d57-9cba-f6db3fc1c45d" providerId="ADAL" clId="{1FE947AF-0063-43D5-8B93-5E9A09E3BBD4}" dt="2024-09-25T10:58:46.816" v="1529" actId="1582"/>
        <pc:sldMkLst>
          <pc:docMk/>
          <pc:sldMk cId="2631654916" sldId="311"/>
        </pc:sldMkLst>
        <pc:spChg chg="mod">
          <ac:chgData name="Lily Reeves" userId="0dba671c-5c48-4d57-9cba-f6db3fc1c45d" providerId="ADAL" clId="{1FE947AF-0063-43D5-8B93-5E9A09E3BBD4}" dt="2024-09-25T10:57:41.090" v="1515" actId="403"/>
          <ac:spMkLst>
            <pc:docMk/>
            <pc:sldMk cId="2631654916" sldId="311"/>
            <ac:spMk id="2" creationId="{5FA0DF38-E8CD-4FEA-9DDE-11AF072A2202}"/>
          </ac:spMkLst>
        </pc:spChg>
        <pc:spChg chg="add del">
          <ac:chgData name="Lily Reeves" userId="0dba671c-5c48-4d57-9cba-f6db3fc1c45d" providerId="ADAL" clId="{1FE947AF-0063-43D5-8B93-5E9A09E3BBD4}" dt="2024-09-25T10:55:25.515" v="1474" actId="478"/>
          <ac:spMkLst>
            <pc:docMk/>
            <pc:sldMk cId="2631654916" sldId="311"/>
            <ac:spMk id="5" creationId="{B3C98E21-6505-4E3F-90CF-3C90995A4BDE}"/>
          </ac:spMkLst>
        </pc:spChg>
        <pc:picChg chg="add mod">
          <ac:chgData name="Lily Reeves" userId="0dba671c-5c48-4d57-9cba-f6db3fc1c45d" providerId="ADAL" clId="{1FE947AF-0063-43D5-8B93-5E9A09E3BBD4}" dt="2024-09-25T10:57:42.713" v="1516" actId="1076"/>
          <ac:picMkLst>
            <pc:docMk/>
            <pc:sldMk cId="2631654916" sldId="311"/>
            <ac:picMk id="7" creationId="{AC5FA844-6EBB-4FF1-9F74-B3ED77825E81}"/>
          </ac:picMkLst>
        </pc:picChg>
        <pc:picChg chg="add mod">
          <ac:chgData name="Lily Reeves" userId="0dba671c-5c48-4d57-9cba-f6db3fc1c45d" providerId="ADAL" clId="{1FE947AF-0063-43D5-8B93-5E9A09E3BBD4}" dt="2024-09-25T10:58:11.497" v="1523" actId="1076"/>
          <ac:picMkLst>
            <pc:docMk/>
            <pc:sldMk cId="2631654916" sldId="311"/>
            <ac:picMk id="9" creationId="{CFD0FF71-7E5F-454E-B091-307ECB58E2AD}"/>
          </ac:picMkLst>
        </pc:picChg>
        <pc:picChg chg="add mod">
          <ac:chgData name="Lily Reeves" userId="0dba671c-5c48-4d57-9cba-f6db3fc1c45d" providerId="ADAL" clId="{1FE947AF-0063-43D5-8B93-5E9A09E3BBD4}" dt="2024-09-25T10:56:05.880" v="1476" actId="1076"/>
          <ac:picMkLst>
            <pc:docMk/>
            <pc:sldMk cId="2631654916" sldId="311"/>
            <ac:picMk id="1026" creationId="{B658D564-2DEE-438C-8D95-14693D5467A4}"/>
          </ac:picMkLst>
        </pc:picChg>
        <pc:cxnChg chg="add mod">
          <ac:chgData name="Lily Reeves" userId="0dba671c-5c48-4d57-9cba-f6db3fc1c45d" providerId="ADAL" clId="{1FE947AF-0063-43D5-8B93-5E9A09E3BBD4}" dt="2024-09-25T10:58:46.816" v="1529" actId="1582"/>
          <ac:cxnSpMkLst>
            <pc:docMk/>
            <pc:sldMk cId="2631654916" sldId="311"/>
            <ac:cxnSpMk id="11" creationId="{45C91043-9182-4198-957D-996B5D4B70C6}"/>
          </ac:cxnSpMkLst>
        </pc:cxn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49852A6-C536-198B-0B36-808C24FAAF6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en-GB" sz="1200"/>
            </a:lvl1pPr>
          </a:lstStyle>
          <a:p>
            <a:pPr rtl="0"/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40B29C-E84A-E4D1-8998-1A961EC23BA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en-GB" sz="1200"/>
            </a:lvl1pPr>
          </a:lstStyle>
          <a:p>
            <a:pPr rtl="0"/>
            <a:fld id="{62A5AE42-7DC1-8140-9B13-146984FDEF22}" type="datetimeFigureOut">
              <a:rPr lang="en-GB" smtClean="0"/>
              <a:t>01/10/2024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CE4DE7-ED89-D264-F004-38F2DF4879D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en-GB" sz="1200"/>
            </a:lvl1pPr>
          </a:lstStyle>
          <a:p>
            <a:pPr rtl="0"/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7E8591-FF54-5A00-A703-95ABC16B78D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en-GB" sz="1200"/>
            </a:lvl1pPr>
          </a:lstStyle>
          <a:p>
            <a:pPr rtl="0"/>
            <a:fld id="{17369B77-94AB-0344-9EBF-9DB9EE8D3AB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85974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en-GB" sz="1200"/>
            </a:lvl1pPr>
          </a:lstStyle>
          <a:p>
            <a:pPr rtl="0"/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en-GB" sz="1200"/>
            </a:lvl1pPr>
          </a:lstStyle>
          <a:p>
            <a:pPr rtl="0"/>
            <a:fld id="{E8F75F72-8950-AF4F-9381-1D26FB547EA1}" type="datetimeFigureOut">
              <a:rPr lang="en-GB" smtClean="0"/>
              <a:t>01/10/2024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>
            <a:defPPr>
              <a:defRPr lang="en-GB"/>
            </a:defPPr>
          </a:lstStyle>
          <a:p>
            <a:pPr rtl="0"/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defPPr>
              <a:defRPr lang="en-GB"/>
            </a:defPPr>
          </a:lstStyle>
          <a:p>
            <a:pPr lvl="0" rtl="0"/>
            <a:r>
              <a:rPr lang="en-GB"/>
              <a:t>Click to 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en-GB" sz="1200"/>
            </a:lvl1pPr>
          </a:lstStyle>
          <a:p>
            <a:pPr rtl="0"/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en-GB" sz="1200"/>
            </a:lvl1pPr>
          </a:lstStyle>
          <a:p>
            <a:pPr rtl="0"/>
            <a:fld id="{0775476F-A808-1F46-A368-07984F6DA22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4252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en-GB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en-GB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en-GB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en-GB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en-GB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en-GB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en-GB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en-GB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en-GB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775476F-A808-1F46-A368-07984F6DA22E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82376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775476F-A808-1F46-A368-07984F6DA22E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38633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775476F-A808-1F46-A368-07984F6DA22E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9929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775476F-A808-1F46-A368-07984F6DA22E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44399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775476F-A808-1F46-A368-07984F6DA22E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01147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775476F-A808-1F46-A368-07984F6DA22E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5467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A26D6E84-B5BE-5F3E-8B3F-1A46C7F307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210" y="0"/>
            <a:ext cx="8392026" cy="68580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0A7E03F-5776-960D-3CA6-7CE62AC96693}"/>
              </a:ext>
            </a:extLst>
          </p:cNvPr>
          <p:cNvSpPr/>
          <p:nvPr userDrawn="1"/>
        </p:nvSpPr>
        <p:spPr>
          <a:xfrm>
            <a:off x="3300284" y="654912"/>
            <a:ext cx="5591432" cy="559143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</a:lstStyle>
          <a:p>
            <a:pPr algn="ctr" rtl="0"/>
            <a:endParaRPr lang="en-GB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A7464AF-3FD6-6193-CC95-A941ECE17B9D}"/>
              </a:ext>
            </a:extLst>
          </p:cNvPr>
          <p:cNvCxnSpPr>
            <a:cxnSpLocks/>
          </p:cNvCxnSpPr>
          <p:nvPr userDrawn="1"/>
        </p:nvCxnSpPr>
        <p:spPr>
          <a:xfrm>
            <a:off x="4359876" y="4300155"/>
            <a:ext cx="3472249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E5214731-3110-8D76-56DF-6335371041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961" y="4157464"/>
            <a:ext cx="972078" cy="285381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516369FF-9501-1944-3E3F-46CBFD515D8D}"/>
              </a:ext>
            </a:extLst>
          </p:cNvPr>
          <p:cNvSpPr/>
          <p:nvPr userDrawn="1"/>
        </p:nvSpPr>
        <p:spPr>
          <a:xfrm>
            <a:off x="3447535" y="807312"/>
            <a:ext cx="5296930" cy="529693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</a:lstStyle>
          <a:p>
            <a:pPr algn="ctr" rtl="0"/>
            <a:endParaRPr lang="en-GB" dirty="0"/>
          </a:p>
        </p:txBody>
      </p:sp>
      <p:pic>
        <p:nvPicPr>
          <p:cNvPr id="13" name="Picture 12" descr="A picture containing ceramic ware, porcelain&#10;&#10;Description automatically generated">
            <a:extLst>
              <a:ext uri="{FF2B5EF4-FFF2-40B4-BE49-F238E27FC236}">
                <a16:creationId xmlns:a16="http://schemas.microsoft.com/office/drawing/2014/main" id="{AB1576B0-66ED-3F92-2AF8-4EF965E4E3F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338" y="4814449"/>
            <a:ext cx="1668775" cy="16214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E576603-B88C-9F7F-98A5-E94BD2C23E6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777" y="1164252"/>
            <a:ext cx="818801" cy="8455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49296" y="2660904"/>
            <a:ext cx="6693408" cy="1088136"/>
          </a:xfrm>
        </p:spPr>
        <p:txBody>
          <a:bodyPr rtlCol="0" anchor="b">
            <a:noAutofit/>
          </a:bodyPr>
          <a:lstStyle>
            <a:lvl1pPr algn="ctr">
              <a:defRPr lang="en-GB" sz="4600"/>
            </a:lvl1pPr>
          </a:lstStyle>
          <a:p>
            <a:pPr rtl="0"/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96384" y="2267712"/>
            <a:ext cx="2999232" cy="438912"/>
          </a:xfrm>
        </p:spPr>
        <p:txBody>
          <a:bodyPr rtlCol="0"/>
          <a:lstStyle>
            <a:lvl1pPr marL="0" indent="0" algn="ctr">
              <a:buNone/>
              <a:defRPr lang="en-GB" sz="2400"/>
            </a:lvl1pPr>
            <a:lvl2pPr marL="457200" indent="0" algn="ctr">
              <a:buNone/>
              <a:defRPr lang="en-GB" sz="2000"/>
            </a:lvl2pPr>
            <a:lvl3pPr marL="914400" indent="0" algn="ctr">
              <a:buNone/>
              <a:defRPr lang="en-GB" sz="1800"/>
            </a:lvl3pPr>
            <a:lvl4pPr marL="1371600" indent="0" algn="ctr">
              <a:buNone/>
              <a:defRPr lang="en-GB" sz="1600"/>
            </a:lvl4pPr>
            <a:lvl5pPr marL="1828800" indent="0" algn="ctr">
              <a:buNone/>
              <a:defRPr lang="en-GB" sz="1600"/>
            </a:lvl5pPr>
            <a:lvl6pPr marL="2286000" indent="0" algn="ctr">
              <a:buNone/>
              <a:defRPr lang="en-GB" sz="1600"/>
            </a:lvl6pPr>
            <a:lvl7pPr marL="2743200" indent="0" algn="ctr">
              <a:buNone/>
              <a:defRPr lang="en-GB" sz="1600"/>
            </a:lvl7pPr>
            <a:lvl8pPr marL="3200400" indent="0" algn="ctr">
              <a:buNone/>
              <a:defRPr lang="en-GB" sz="1600"/>
            </a:lvl8pPr>
            <a:lvl9pPr marL="3657600" indent="0" algn="ctr">
              <a:buNone/>
              <a:defRPr lang="en-GB" sz="1600"/>
            </a:lvl9pPr>
          </a:lstStyle>
          <a:p>
            <a:pPr rtl="0"/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16498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EB05881-FB11-43E8-CCDD-8C12CDB4FE47}"/>
              </a:ext>
            </a:extLst>
          </p:cNvPr>
          <p:cNvSpPr/>
          <p:nvPr userDrawn="1"/>
        </p:nvSpPr>
        <p:spPr>
          <a:xfrm>
            <a:off x="838199" y="196052"/>
            <a:ext cx="10515601" cy="16867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</a:lstStyle>
          <a:p>
            <a:pPr algn="ctr" rtl="0"/>
            <a:endParaRPr lang="en-GB" dirty="0"/>
          </a:p>
        </p:txBody>
      </p:sp>
      <p:pic>
        <p:nvPicPr>
          <p:cNvPr id="9" name="Picture 8" descr="A picture containing fabric&#10;&#10;Description automatically generated">
            <a:extLst>
              <a:ext uri="{FF2B5EF4-FFF2-40B4-BE49-F238E27FC236}">
                <a16:creationId xmlns:a16="http://schemas.microsoft.com/office/drawing/2014/main" id="{A4941BBB-13FC-2ACE-1A50-C0F465531B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14950" y="-64113"/>
            <a:ext cx="1562100" cy="43942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8BE9E36-E9D5-3FA6-EE22-A6E5CE13C462}"/>
              </a:ext>
            </a:extLst>
          </p:cNvPr>
          <p:cNvSpPr/>
          <p:nvPr userDrawn="1"/>
        </p:nvSpPr>
        <p:spPr>
          <a:xfrm>
            <a:off x="995423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</a:lstStyle>
          <a:p>
            <a:pPr algn="ctr" rtl="0"/>
            <a:endParaRPr lang="en-GB" dirty="0"/>
          </a:p>
        </p:txBody>
      </p:sp>
      <p:pic>
        <p:nvPicPr>
          <p:cNvPr id="13" name="Picture 12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479E4054-0885-457B-35B3-A9B26ED936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69421" y="459092"/>
            <a:ext cx="749300" cy="27559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4632"/>
            <a:ext cx="10515600" cy="1133856"/>
          </a:xfrm>
        </p:spPr>
        <p:txBody>
          <a:bodyPr rtlCol="0"/>
          <a:lstStyle>
            <a:lvl1pPr algn="ctr">
              <a:defRPr lang="en-GB"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pPr rtl="0"/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90088"/>
            <a:ext cx="10515600" cy="3474720"/>
          </a:xfrm>
        </p:spPr>
        <p:txBody>
          <a:bodyPr rtlCol="0"/>
          <a:lstStyle>
            <a:lvl1pPr>
              <a:defRPr lang="en-GB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>
              <a:defRPr lang="en-GB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>
              <a:defRPr lang="en-GB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>
              <a:defRPr lang="en-GB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>
              <a:defRPr lang="en-GB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 rtl="0"/>
            <a:r>
              <a:rPr lang="en-GB"/>
              <a:t>Click to 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C6C79F3B-6B68-BA3C-6CBE-C26E339E450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r>
              <a:rPr lang="en-GB"/>
              <a:t>Presentation title</a:t>
            </a:r>
            <a:endParaRPr lang="en-GB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9D503431-982D-5D35-88BF-09474F76D65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fld id="{294A09A9-5501-47C1-A89A-A340965A2BE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1044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068407D-A1C4-B842-0C34-B2DE8AD312D3}"/>
              </a:ext>
            </a:extLst>
          </p:cNvPr>
          <p:cNvSpPr/>
          <p:nvPr userDrawn="1"/>
        </p:nvSpPr>
        <p:spPr>
          <a:xfrm>
            <a:off x="4680" y="0"/>
            <a:ext cx="12191999" cy="23092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</a:lstStyle>
          <a:p>
            <a:pPr algn="ctr" rtl="0"/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A1AE7FB-DFC0-DCDA-47AD-6ED81A6427FA}"/>
              </a:ext>
            </a:extLst>
          </p:cNvPr>
          <p:cNvSpPr/>
          <p:nvPr userDrawn="1"/>
        </p:nvSpPr>
        <p:spPr>
          <a:xfrm>
            <a:off x="1007819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</a:lstStyle>
          <a:p>
            <a:pPr algn="ctr" rtl="0"/>
            <a:endParaRPr lang="en-GB" dirty="0"/>
          </a:p>
        </p:txBody>
      </p:sp>
      <p:pic>
        <p:nvPicPr>
          <p:cNvPr id="10" name="Picture 9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7A4DFCBA-879E-D6C9-9F81-B4F9225423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902" y="1631192"/>
            <a:ext cx="1207554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562BF3-1BFC-6948-02E0-8A1C121C3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</p:spPr>
        <p:txBody>
          <a:bodyPr rtlCol="0"/>
          <a:lstStyle>
            <a:lvl1pPr algn="ctr">
              <a:defRPr lang="en-GB"/>
            </a:lvl1pPr>
          </a:lstStyle>
          <a:p>
            <a:pPr rtl="0"/>
            <a:r>
              <a:rPr lang="en-GB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58D7F8-0920-52BA-580D-0724912287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r>
              <a:rPr lang="en-GB"/>
              <a:t>Presentation title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6611EB-89A4-4C55-4032-4D0C418398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fld id="{294A09A9-5501-47C1-A89A-A340965A2BE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6963F99-41C3-5ED4-AAD8-B904145CC7EA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75360" y="2615184"/>
            <a:ext cx="10241280" cy="3319272"/>
          </a:xfrm>
        </p:spPr>
        <p:txBody>
          <a:bodyPr rtlCol="0"/>
          <a:lstStyle>
            <a:defPPr>
              <a:defRPr lang="en-GB"/>
            </a:defPPr>
          </a:lstStyle>
          <a:p>
            <a:pPr lvl="0" rtl="0"/>
            <a:r>
              <a:rPr lang="en-GB"/>
              <a:t>Click to 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180349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2F7EB7A-F5B6-E308-68EE-3065E2B039A6}"/>
              </a:ext>
            </a:extLst>
          </p:cNvPr>
          <p:cNvSpPr/>
          <p:nvPr userDrawn="1"/>
        </p:nvSpPr>
        <p:spPr>
          <a:xfrm>
            <a:off x="0" y="0"/>
            <a:ext cx="4873752" cy="68695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</a:lstStyle>
          <a:p>
            <a:pPr algn="ctr" rtl="0"/>
            <a:endParaRPr lang="en-GB" dirty="0"/>
          </a:p>
        </p:txBody>
      </p:sp>
      <p:pic>
        <p:nvPicPr>
          <p:cNvPr id="36" name="Picture 35" descr="A close-up of a tree&#10;&#10;Description automatically generated with medium confidence">
            <a:extLst>
              <a:ext uri="{FF2B5EF4-FFF2-40B4-BE49-F238E27FC236}">
                <a16:creationId xmlns:a16="http://schemas.microsoft.com/office/drawing/2014/main" id="{FED57607-56F6-9FD5-F0A8-DE0BCFE896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66459" flipH="1">
            <a:off x="2282032" y="1589693"/>
            <a:ext cx="970220" cy="22361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1072" y="978408"/>
            <a:ext cx="4974336" cy="1325880"/>
          </a:xfrm>
        </p:spPr>
        <p:txBody>
          <a:bodyPr rtlCol="0"/>
          <a:lstStyle>
            <a:defPPr>
              <a:defRPr lang="en-GB"/>
            </a:defPPr>
          </a:lstStyle>
          <a:p>
            <a:pPr rtl="0"/>
            <a:r>
              <a:rPr lang="en-GB"/>
              <a:t>Click to edit Master title style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r>
              <a:rPr lang="en-GB"/>
              <a:t>Presentation title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fld id="{294A09A9-5501-47C1-A89A-A340965A2BE2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DEF26CDF-94D4-BA22-7D14-8D3289040C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1072" y="2322576"/>
            <a:ext cx="5065776" cy="448056"/>
          </a:xfrm>
        </p:spPr>
        <p:txBody>
          <a:bodyPr rtlCol="0"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GB" sz="2000" b="0">
                <a:latin typeface="+mj-lt"/>
              </a:defRPr>
            </a:lvl1pPr>
            <a:lvl2pPr marL="457200" indent="0">
              <a:buNone/>
              <a:defRPr lang="en-GB" sz="2000" b="1"/>
            </a:lvl2pPr>
            <a:lvl3pPr marL="914400" indent="0">
              <a:buNone/>
              <a:defRPr lang="en-GB" sz="1800" b="1"/>
            </a:lvl3pPr>
            <a:lvl4pPr marL="1371600" indent="0">
              <a:buNone/>
              <a:defRPr lang="en-GB" sz="1600" b="1"/>
            </a:lvl4pPr>
            <a:lvl5pPr marL="1828800" indent="0">
              <a:buNone/>
              <a:defRPr lang="en-GB" sz="1600" b="1"/>
            </a:lvl5pPr>
            <a:lvl6pPr marL="2286000" indent="0">
              <a:buNone/>
              <a:defRPr lang="en-GB" sz="1600" b="1"/>
            </a:lvl6pPr>
            <a:lvl7pPr marL="2743200" indent="0">
              <a:buNone/>
              <a:defRPr lang="en-GB" sz="1600" b="1"/>
            </a:lvl7pPr>
            <a:lvl8pPr marL="3200400" indent="0">
              <a:buNone/>
              <a:defRPr lang="en-GB" sz="1600" b="1"/>
            </a:lvl8pPr>
            <a:lvl9pPr marL="3657600" indent="0">
              <a:buNone/>
              <a:defRPr lang="en-GB" sz="1600" b="1"/>
            </a:lvl9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30" name="Content Placeholder 3">
            <a:extLst>
              <a:ext uri="{FF2B5EF4-FFF2-40B4-BE49-F238E27FC236}">
                <a16:creationId xmlns:a16="http://schemas.microsoft.com/office/drawing/2014/main" id="{0017BF0C-B2B7-932F-A9AE-5BFAE4AB5C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9612" y="2770632"/>
            <a:ext cx="5065776" cy="1554480"/>
          </a:xfrm>
        </p:spPr>
        <p:txBody>
          <a:bodyPr rtlCol="0">
            <a:normAutofit/>
          </a:bodyPr>
          <a:lstStyle>
            <a:lvl1pPr marL="228600" indent="-228600">
              <a:buClr>
                <a:srgbClr val="73292A"/>
              </a:buClr>
              <a:buFont typeface="Arial" panose="020B0604020202020204" pitchFamily="34" charset="0"/>
              <a:buChar char="•"/>
              <a:defRPr lang="en-GB" sz="1600"/>
            </a:lvl1pPr>
            <a:lvl2pPr marL="685800" indent="-228600">
              <a:buClr>
                <a:srgbClr val="73292A"/>
              </a:buClr>
              <a:buFont typeface="Arial" panose="020B0604020202020204" pitchFamily="34" charset="0"/>
              <a:buChar char="•"/>
              <a:defRPr lang="en-GB" sz="1400"/>
            </a:lvl2pPr>
            <a:lvl3pPr marL="1143000" indent="-228600">
              <a:buClr>
                <a:srgbClr val="73292A"/>
              </a:buClr>
              <a:buFont typeface="Arial" panose="020B0604020202020204" pitchFamily="34" charset="0"/>
              <a:buChar char="•"/>
              <a:defRPr lang="en-GB" sz="1200"/>
            </a:lvl3pPr>
            <a:lvl4pPr marL="1600200" indent="-228600">
              <a:buClr>
                <a:srgbClr val="73292A"/>
              </a:buClr>
              <a:buFont typeface="Arial" panose="020B0604020202020204" pitchFamily="34" charset="0"/>
              <a:buChar char="•"/>
              <a:defRPr lang="en-GB" sz="1100"/>
            </a:lvl4pPr>
            <a:lvl5pPr marL="2057400" indent="-228600">
              <a:buClr>
                <a:srgbClr val="73292A"/>
              </a:buClr>
              <a:buFont typeface="Arial" panose="020B0604020202020204" pitchFamily="34" charset="0"/>
              <a:buChar char="•"/>
              <a:defRPr lang="en-GB" sz="1100"/>
            </a:lvl5pPr>
          </a:lstStyle>
          <a:p>
            <a:pPr lvl="0" rtl="0"/>
            <a:r>
              <a:rPr lang="en-GB"/>
              <a:t>Click to 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DEAB8B47-DF86-7C9F-F027-2D4D22B2EA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9612" y="4361688"/>
            <a:ext cx="5065776" cy="448056"/>
          </a:xfrm>
        </p:spPr>
        <p:txBody>
          <a:bodyPr rtlCol="0"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lang="en-GB" sz="2000" b="0">
                <a:latin typeface="+mj-lt"/>
              </a:defRPr>
            </a:lvl1pPr>
            <a:lvl2pPr marL="457200" indent="0">
              <a:buNone/>
              <a:defRPr lang="en-GB" sz="2000" b="1"/>
            </a:lvl2pPr>
            <a:lvl3pPr marL="914400" indent="0">
              <a:buNone/>
              <a:defRPr lang="en-GB" sz="1800" b="1"/>
            </a:lvl3pPr>
            <a:lvl4pPr marL="1371600" indent="0">
              <a:buNone/>
              <a:defRPr lang="en-GB" sz="1600" b="1"/>
            </a:lvl4pPr>
            <a:lvl5pPr marL="1828800" indent="0">
              <a:buNone/>
              <a:defRPr lang="en-GB" sz="1600" b="1"/>
            </a:lvl5pPr>
            <a:lvl6pPr marL="2286000" indent="0">
              <a:buNone/>
              <a:defRPr lang="en-GB" sz="1600" b="1"/>
            </a:lvl6pPr>
            <a:lvl7pPr marL="2743200" indent="0">
              <a:buNone/>
              <a:defRPr lang="en-GB" sz="1600" b="1"/>
            </a:lvl7pPr>
            <a:lvl8pPr marL="3200400" indent="0">
              <a:buNone/>
              <a:defRPr lang="en-GB" sz="1600" b="1"/>
            </a:lvl8pPr>
            <a:lvl9pPr marL="3657600" indent="0">
              <a:buNone/>
              <a:defRPr lang="en-GB" sz="1600" b="1"/>
            </a:lvl9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32" name="Content Placeholder 5">
            <a:extLst>
              <a:ext uri="{FF2B5EF4-FFF2-40B4-BE49-F238E27FC236}">
                <a16:creationId xmlns:a16="http://schemas.microsoft.com/office/drawing/2014/main" id="{9BEB2D80-6263-5794-6A1A-CFF345F7A9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89612" y="4791456"/>
            <a:ext cx="5065776" cy="1408176"/>
          </a:xfrm>
        </p:spPr>
        <p:txBody>
          <a:bodyPr rtlCol="0">
            <a:normAutofit/>
          </a:bodyPr>
          <a:lstStyle>
            <a:lvl1pPr>
              <a:buClr>
                <a:srgbClr val="73292A"/>
              </a:buClr>
              <a:defRPr lang="en-GB" sz="1600"/>
            </a:lvl1pPr>
            <a:lvl2pPr>
              <a:buClr>
                <a:srgbClr val="73292A"/>
              </a:buClr>
              <a:defRPr lang="en-GB" sz="1400"/>
            </a:lvl2pPr>
            <a:lvl3pPr>
              <a:buClr>
                <a:srgbClr val="73292A"/>
              </a:buClr>
              <a:defRPr lang="en-GB" sz="1200"/>
            </a:lvl3pPr>
            <a:lvl4pPr>
              <a:buClr>
                <a:srgbClr val="73292A"/>
              </a:buClr>
              <a:defRPr lang="en-GB" sz="1100"/>
            </a:lvl4pPr>
            <a:lvl5pPr>
              <a:buClr>
                <a:srgbClr val="73292A"/>
              </a:buClr>
              <a:defRPr lang="en-GB" sz="1100"/>
            </a:lvl5pPr>
          </a:lstStyle>
          <a:p>
            <a:pPr lvl="0" rtl="0"/>
            <a:r>
              <a:rPr lang="en-GB"/>
              <a:t>Click to 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</a:p>
        </p:txBody>
      </p:sp>
      <p:pic>
        <p:nvPicPr>
          <p:cNvPr id="38" name="Picture 37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5B08C513-7071-2499-7E9D-CFD5A027C09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9083" y="2260473"/>
            <a:ext cx="1245309" cy="2314810"/>
          </a:xfrm>
          <a:prstGeom prst="rect">
            <a:avLst/>
          </a:prstGeom>
        </p:spPr>
      </p:pic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BD46E6E9-39FE-B605-0786-F7F7E656F9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6344" y="1426464"/>
            <a:ext cx="3922776" cy="4242816"/>
          </a:xfrm>
        </p:spPr>
        <p:txBody>
          <a:bodyPr rtlCol="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lang="en-GB" sz="3000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en-GB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40624600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88546F5-5752-9595-980A-9978EC65B179}"/>
              </a:ext>
            </a:extLst>
          </p:cNvPr>
          <p:cNvSpPr/>
          <p:nvPr userDrawn="1"/>
        </p:nvSpPr>
        <p:spPr>
          <a:xfrm>
            <a:off x="491679" y="319214"/>
            <a:ext cx="11208641" cy="5857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</a:lstStyle>
          <a:p>
            <a:pPr algn="ctr" rtl="0"/>
            <a:endParaRPr lang="en-GB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88B1DFD-B7E9-D65B-0A47-8D442617B0D0}"/>
              </a:ext>
            </a:extLst>
          </p:cNvPr>
          <p:cNvCxnSpPr>
            <a:cxnSpLocks/>
          </p:cNvCxnSpPr>
          <p:nvPr userDrawn="1"/>
        </p:nvCxnSpPr>
        <p:spPr>
          <a:xfrm>
            <a:off x="837235" y="1767119"/>
            <a:ext cx="10516564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4190CCC3-E5E8-9E96-318B-F3F62E2328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658" y="1631192"/>
            <a:ext cx="1207554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>
            <a:lvl1pPr algn="ctr">
              <a:defRPr lang="en-GB"/>
            </a:lvl1pPr>
          </a:lstStyle>
          <a:p>
            <a:pPr rtl="0"/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3DC3A9-D4E6-42CF-91A8-F267C7C66C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4712" y="2161563"/>
            <a:ext cx="3200400" cy="427797"/>
          </a:xfrm>
        </p:spPr>
        <p:txBody>
          <a:bodyPr rtlCol="0" anchor="b">
            <a:normAutofit/>
          </a:bodyPr>
          <a:lstStyle>
            <a:lvl1pPr marL="0" indent="0">
              <a:buNone/>
              <a:defRPr lang="en-GB" sz="2000" b="0">
                <a:latin typeface="+mj-lt"/>
              </a:defRPr>
            </a:lvl1pPr>
            <a:lvl2pPr marL="457200" indent="0">
              <a:buNone/>
              <a:defRPr lang="en-GB" sz="2000" b="1"/>
            </a:lvl2pPr>
            <a:lvl3pPr marL="914400" indent="0">
              <a:buNone/>
              <a:defRPr lang="en-GB" sz="1800" b="1"/>
            </a:lvl3pPr>
            <a:lvl4pPr marL="1371600" indent="0">
              <a:buNone/>
              <a:defRPr lang="en-GB" sz="1600" b="1"/>
            </a:lvl4pPr>
            <a:lvl5pPr marL="1828800" indent="0">
              <a:buNone/>
              <a:defRPr lang="en-GB" sz="1600" b="1"/>
            </a:lvl5pPr>
            <a:lvl6pPr marL="2286000" indent="0">
              <a:buNone/>
              <a:defRPr lang="en-GB" sz="1600" b="1"/>
            </a:lvl6pPr>
            <a:lvl7pPr marL="2743200" indent="0">
              <a:buNone/>
              <a:defRPr lang="en-GB" sz="1600" b="1"/>
            </a:lvl7pPr>
            <a:lvl8pPr marL="3200400" indent="0">
              <a:buNone/>
              <a:defRPr lang="en-GB" sz="1600" b="1"/>
            </a:lvl8pPr>
            <a:lvl9pPr marL="3657600" indent="0">
              <a:buNone/>
              <a:defRPr lang="en-GB" sz="1600" b="1"/>
            </a:lvl9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24712" y="2629116"/>
            <a:ext cx="3200400" cy="3320861"/>
          </a:xfrm>
        </p:spPr>
        <p:txBody>
          <a:bodyPr rtlCol="0">
            <a:normAutofit/>
          </a:bodyPr>
          <a:lstStyle>
            <a:lvl1pPr marL="228600" indent="-228600">
              <a:buClr>
                <a:srgbClr val="73292A"/>
              </a:buClr>
              <a:buFont typeface="Arial" panose="020B0604020202020204" pitchFamily="34" charset="0"/>
              <a:buChar char="•"/>
              <a:defRPr lang="en-GB" sz="1600"/>
            </a:lvl1pPr>
            <a:lvl2pPr marL="685800" indent="-228600">
              <a:buClr>
                <a:srgbClr val="73292A"/>
              </a:buClr>
              <a:buFont typeface="Arial" panose="020B0604020202020204" pitchFamily="34" charset="0"/>
              <a:buChar char="•"/>
              <a:defRPr lang="en-GB" sz="1400"/>
            </a:lvl2pPr>
            <a:lvl3pPr marL="1143000" indent="-228600">
              <a:buClr>
                <a:srgbClr val="73292A"/>
              </a:buClr>
              <a:buFont typeface="Arial" panose="020B0604020202020204" pitchFamily="34" charset="0"/>
              <a:buChar char="•"/>
              <a:defRPr lang="en-GB" sz="1200"/>
            </a:lvl3pPr>
            <a:lvl4pPr marL="1600200" indent="-228600">
              <a:buClr>
                <a:srgbClr val="73292A"/>
              </a:buClr>
              <a:buFont typeface="Arial" panose="020B0604020202020204" pitchFamily="34" charset="0"/>
              <a:buChar char="•"/>
              <a:defRPr lang="en-GB" sz="1100"/>
            </a:lvl4pPr>
            <a:lvl5pPr marL="2057400" indent="-228600">
              <a:buClr>
                <a:srgbClr val="73292A"/>
              </a:buClr>
              <a:buFont typeface="Arial" panose="020B0604020202020204" pitchFamily="34" charset="0"/>
              <a:buChar char="•"/>
              <a:defRPr lang="en-GB" sz="1100"/>
            </a:lvl5pPr>
          </a:lstStyle>
          <a:p>
            <a:pPr lvl="0" rtl="0"/>
            <a:r>
              <a:rPr lang="en-GB"/>
              <a:t>Click to 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00C9C6-BD61-4D2C-9146-FB785BAE4F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98848" y="2161563"/>
            <a:ext cx="3200400" cy="427797"/>
          </a:xfrm>
        </p:spPr>
        <p:txBody>
          <a:bodyPr rtlCol="0" anchor="b">
            <a:normAutofit/>
          </a:bodyPr>
          <a:lstStyle>
            <a:lvl1pPr marL="0" indent="0">
              <a:buNone/>
              <a:defRPr lang="en-GB" sz="2000" b="0">
                <a:latin typeface="+mj-lt"/>
              </a:defRPr>
            </a:lvl1pPr>
            <a:lvl2pPr marL="457200" indent="0">
              <a:buNone/>
              <a:defRPr lang="en-GB" sz="2000" b="1"/>
            </a:lvl2pPr>
            <a:lvl3pPr marL="914400" indent="0">
              <a:buNone/>
              <a:defRPr lang="en-GB" sz="1800" b="1"/>
            </a:lvl3pPr>
            <a:lvl4pPr marL="1371600" indent="0">
              <a:buNone/>
              <a:defRPr lang="en-GB" sz="1600" b="1"/>
            </a:lvl4pPr>
            <a:lvl5pPr marL="1828800" indent="0">
              <a:buNone/>
              <a:defRPr lang="en-GB" sz="1600" b="1"/>
            </a:lvl5pPr>
            <a:lvl6pPr marL="2286000" indent="0">
              <a:buNone/>
              <a:defRPr lang="en-GB" sz="1600" b="1"/>
            </a:lvl6pPr>
            <a:lvl7pPr marL="2743200" indent="0">
              <a:buNone/>
              <a:defRPr lang="en-GB" sz="1600" b="1"/>
            </a:lvl7pPr>
            <a:lvl8pPr marL="3200400" indent="0">
              <a:buNone/>
              <a:defRPr lang="en-GB" sz="1600" b="1"/>
            </a:lvl8pPr>
            <a:lvl9pPr marL="3657600" indent="0">
              <a:buNone/>
              <a:defRPr lang="en-GB" sz="1600" b="1"/>
            </a:lvl9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98848" y="2629116"/>
            <a:ext cx="3200400" cy="3320861"/>
          </a:xfrm>
        </p:spPr>
        <p:txBody>
          <a:bodyPr rtlCol="0">
            <a:normAutofit/>
          </a:bodyPr>
          <a:lstStyle>
            <a:lvl1pPr>
              <a:buClr>
                <a:srgbClr val="73292A"/>
              </a:buClr>
              <a:defRPr lang="en-GB" sz="1600"/>
            </a:lvl1pPr>
            <a:lvl2pPr>
              <a:buClr>
                <a:srgbClr val="73292A"/>
              </a:buClr>
              <a:defRPr lang="en-GB" sz="1400"/>
            </a:lvl2pPr>
            <a:lvl3pPr>
              <a:buClr>
                <a:srgbClr val="73292A"/>
              </a:buClr>
              <a:defRPr lang="en-GB" sz="1200"/>
            </a:lvl3pPr>
            <a:lvl4pPr>
              <a:buClr>
                <a:srgbClr val="73292A"/>
              </a:buClr>
              <a:defRPr lang="en-GB" sz="1100"/>
            </a:lvl4pPr>
            <a:lvl5pPr>
              <a:buClr>
                <a:srgbClr val="73292A"/>
              </a:buClr>
              <a:defRPr lang="en-GB" sz="1100"/>
            </a:lvl5pPr>
          </a:lstStyle>
          <a:p>
            <a:pPr lvl="0" rtl="0"/>
            <a:r>
              <a:rPr lang="en-GB"/>
              <a:t>Click to 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r>
              <a:rPr lang="en-GB"/>
              <a:t>Presentation title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fld id="{294A09A9-5501-47C1-A89A-A340965A2BE2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270D939-D128-D431-82CE-9C15D5A7A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09560" y="2161563"/>
            <a:ext cx="3200400" cy="427797"/>
          </a:xfrm>
        </p:spPr>
        <p:txBody>
          <a:bodyPr rtlCol="0" anchor="b">
            <a:normAutofit/>
          </a:bodyPr>
          <a:lstStyle>
            <a:lvl1pPr marL="0" indent="0">
              <a:buNone/>
              <a:defRPr lang="en-GB" sz="2000" b="0">
                <a:latin typeface="+mj-lt"/>
              </a:defRPr>
            </a:lvl1pPr>
            <a:lvl2pPr marL="457200" indent="0">
              <a:buNone/>
              <a:defRPr lang="en-GB" sz="2000" b="1"/>
            </a:lvl2pPr>
            <a:lvl3pPr marL="914400" indent="0">
              <a:buNone/>
              <a:defRPr lang="en-GB" sz="1800" b="1"/>
            </a:lvl3pPr>
            <a:lvl4pPr marL="1371600" indent="0">
              <a:buNone/>
              <a:defRPr lang="en-GB" sz="1600" b="1"/>
            </a:lvl4pPr>
            <a:lvl5pPr marL="1828800" indent="0">
              <a:buNone/>
              <a:defRPr lang="en-GB" sz="1600" b="1"/>
            </a:lvl5pPr>
            <a:lvl6pPr marL="2286000" indent="0">
              <a:buNone/>
              <a:defRPr lang="en-GB" sz="1600" b="1"/>
            </a:lvl6pPr>
            <a:lvl7pPr marL="2743200" indent="0">
              <a:buNone/>
              <a:defRPr lang="en-GB" sz="1600" b="1"/>
            </a:lvl7pPr>
            <a:lvl8pPr marL="3200400" indent="0">
              <a:buNone/>
              <a:defRPr lang="en-GB" sz="1600" b="1"/>
            </a:lvl8pPr>
            <a:lvl9pPr marL="3657600" indent="0">
              <a:buNone/>
              <a:defRPr lang="en-GB" sz="1600" b="1"/>
            </a:lvl9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4AAE69C6-BB37-BC70-8424-BC928D19C91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909560" y="2629116"/>
            <a:ext cx="3200400" cy="3320861"/>
          </a:xfrm>
        </p:spPr>
        <p:txBody>
          <a:bodyPr rtlCol="0">
            <a:normAutofit/>
          </a:bodyPr>
          <a:lstStyle>
            <a:lvl1pPr>
              <a:buClr>
                <a:srgbClr val="73292A"/>
              </a:buClr>
              <a:defRPr lang="en-GB" sz="1600"/>
            </a:lvl1pPr>
            <a:lvl2pPr>
              <a:buClr>
                <a:srgbClr val="73292A"/>
              </a:buClr>
              <a:defRPr lang="en-GB" sz="1400"/>
            </a:lvl2pPr>
            <a:lvl3pPr>
              <a:buClr>
                <a:srgbClr val="73292A"/>
              </a:buClr>
              <a:defRPr lang="en-GB" sz="1200"/>
            </a:lvl3pPr>
            <a:lvl4pPr>
              <a:buClr>
                <a:srgbClr val="73292A"/>
              </a:buClr>
              <a:defRPr lang="en-GB" sz="1100"/>
            </a:lvl4pPr>
            <a:lvl5pPr>
              <a:buClr>
                <a:srgbClr val="73292A"/>
              </a:buClr>
              <a:defRPr lang="en-GB" sz="1100"/>
            </a:lvl5pPr>
          </a:lstStyle>
          <a:p>
            <a:pPr lvl="0" rtl="0"/>
            <a:r>
              <a:rPr lang="en-GB"/>
              <a:t>Click to 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699083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fabric&#10;&#10;Description automatically generated">
            <a:extLst>
              <a:ext uri="{FF2B5EF4-FFF2-40B4-BE49-F238E27FC236}">
                <a16:creationId xmlns:a16="http://schemas.microsoft.com/office/drawing/2014/main" id="{E0606CB6-3E28-F128-51B5-3786D7404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013" y="1162701"/>
            <a:ext cx="1562100" cy="43942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64BBC1B-7DD9-DA00-15CC-B446DA472005}"/>
              </a:ext>
            </a:extLst>
          </p:cNvPr>
          <p:cNvSpPr/>
          <p:nvPr userDrawn="1"/>
        </p:nvSpPr>
        <p:spPr>
          <a:xfrm>
            <a:off x="0" y="0"/>
            <a:ext cx="6096000" cy="68695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</a:lstStyle>
          <a:p>
            <a:pPr algn="ctr" rtl="0"/>
            <a:endParaRPr lang="en-GB" dirty="0"/>
          </a:p>
        </p:txBody>
      </p:sp>
      <p:pic>
        <p:nvPicPr>
          <p:cNvPr id="8" name="Picture 7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C88A03B2-8C41-A023-CB90-5F79A1F01AF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235" y="2476883"/>
            <a:ext cx="749300" cy="2755900"/>
          </a:xfrm>
          <a:prstGeom prst="rect">
            <a:avLst/>
          </a:prstGeom>
        </p:spPr>
      </p:pic>
      <p:pic>
        <p:nvPicPr>
          <p:cNvPr id="10" name="Picture 9" descr="A close-up of a flower&#10;&#10;Description automatically generated with low confidence">
            <a:extLst>
              <a:ext uri="{FF2B5EF4-FFF2-40B4-BE49-F238E27FC236}">
                <a16:creationId xmlns:a16="http://schemas.microsoft.com/office/drawing/2014/main" id="{9EA6110C-517A-C447-DB03-9A264F112FB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809" y="1695833"/>
            <a:ext cx="1155700" cy="4318000"/>
          </a:xfrm>
          <a:prstGeom prst="rect">
            <a:avLst/>
          </a:prstGeom>
        </p:spPr>
      </p:pic>
      <p:pic>
        <p:nvPicPr>
          <p:cNvPr id="12" name="Picture 11" descr="A close-up of a flower&#10;&#10;Description automatically generated with low confidence">
            <a:extLst>
              <a:ext uri="{FF2B5EF4-FFF2-40B4-BE49-F238E27FC236}">
                <a16:creationId xmlns:a16="http://schemas.microsoft.com/office/drawing/2014/main" id="{DC4249CD-2B45-A435-5B21-CFA70421386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749" y="381916"/>
            <a:ext cx="1155700" cy="431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A7568A0-F819-551E-4780-20A651246990}"/>
              </a:ext>
            </a:extLst>
          </p:cNvPr>
          <p:cNvSpPr/>
          <p:nvPr userDrawn="1"/>
        </p:nvSpPr>
        <p:spPr>
          <a:xfrm>
            <a:off x="1024128" y="2162946"/>
            <a:ext cx="3794760" cy="25369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</a:lstStyle>
          <a:p>
            <a:pPr algn="ctr" rtl="0"/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711D903-56F9-B09B-0443-A76786804823}"/>
              </a:ext>
            </a:extLst>
          </p:cNvPr>
          <p:cNvSpPr/>
          <p:nvPr userDrawn="1"/>
        </p:nvSpPr>
        <p:spPr>
          <a:xfrm>
            <a:off x="1131655" y="2264499"/>
            <a:ext cx="3585549" cy="233542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</a:lstStyle>
          <a:p>
            <a:pPr algn="ctr" rtl="0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D91551-9B41-0ACF-0BE6-9D174E695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2184" y="2889504"/>
            <a:ext cx="2852928" cy="1088136"/>
          </a:xfrm>
        </p:spPr>
        <p:txBody>
          <a:bodyPr rtlCol="0"/>
          <a:lstStyle>
            <a:lvl1pPr algn="ctr">
              <a:defRPr lang="en-GB"/>
            </a:lvl1pPr>
          </a:lstStyle>
          <a:p>
            <a:pPr rtl="0"/>
            <a:r>
              <a:rPr lang="en-GB"/>
              <a:t>Click to edit Master title style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545D3FB1-678F-0A9A-CCB6-435CE57DA0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1312" y="2011680"/>
            <a:ext cx="2999232" cy="2843784"/>
          </a:xfrm>
        </p:spPr>
        <p:txBody>
          <a:bodyPr rtlCol="0" anchor="ctr">
            <a:normAutofit/>
          </a:bodyPr>
          <a:lstStyle>
            <a:lvl1pPr marL="0" indent="0" algn="l">
              <a:lnSpc>
                <a:spcPct val="150000"/>
              </a:lnSpc>
              <a:buNone/>
              <a:defRPr lang="en-GB" sz="2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 algn="l">
              <a:lnSpc>
                <a:spcPct val="150000"/>
              </a:lnSpc>
              <a:defRPr lang="en-GB" sz="20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 algn="ctr">
              <a:defRPr lang="en-GB" sz="16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 algn="ctr">
              <a:defRPr lang="en-GB"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 algn="ctr">
              <a:defRPr lang="en-GB"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 rtl="0"/>
            <a:r>
              <a:rPr lang="en-GB"/>
              <a:t>Click to edit Master text styles</a:t>
            </a:r>
          </a:p>
          <a:p>
            <a:pPr lvl="1" rtl="0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824669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D362110-9E75-C1E6-F3D3-769A27CB658B}"/>
              </a:ext>
            </a:extLst>
          </p:cNvPr>
          <p:cNvSpPr/>
          <p:nvPr userDrawn="1"/>
        </p:nvSpPr>
        <p:spPr>
          <a:xfrm>
            <a:off x="4680" y="0"/>
            <a:ext cx="12191999" cy="23092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</a:lstStyle>
          <a:p>
            <a:pPr algn="ctr" rtl="0"/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0E61109-4A99-6337-9E7D-6AE0370E2A33}"/>
              </a:ext>
            </a:extLst>
          </p:cNvPr>
          <p:cNvSpPr/>
          <p:nvPr userDrawn="1"/>
        </p:nvSpPr>
        <p:spPr>
          <a:xfrm>
            <a:off x="1007819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</a:lstStyle>
          <a:p>
            <a:pPr algn="ctr" rtl="0"/>
            <a:endParaRPr lang="en-GB" dirty="0"/>
          </a:p>
        </p:txBody>
      </p:sp>
      <p:pic>
        <p:nvPicPr>
          <p:cNvPr id="11" name="Picture 10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13B4663F-72DF-CD37-DE9D-C35DFB37E8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902" y="1631192"/>
            <a:ext cx="1207554" cy="35451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C48BE494-2D3C-A618-4422-6EA949698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</p:spPr>
        <p:txBody>
          <a:bodyPr rtlCol="0"/>
          <a:lstStyle>
            <a:lvl1pPr algn="ctr">
              <a:defRPr lang="en-GB"/>
            </a:lvl1pPr>
          </a:lstStyle>
          <a:p>
            <a:pPr rtl="0"/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069ADF-8CD9-4E77-BB8D-70D8824C5A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628461"/>
            <a:ext cx="5181600" cy="3548501"/>
          </a:xfrm>
        </p:spPr>
        <p:txBody>
          <a:bodyPr rtlCol="0"/>
          <a:lstStyle>
            <a:defPPr>
              <a:defRPr lang="en-GB"/>
            </a:defPPr>
          </a:lstStyle>
          <a:p>
            <a:pPr lvl="0" rtl="0"/>
            <a:r>
              <a:rPr lang="en-GB"/>
              <a:t>Click to 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5F077D-E901-4AA9-B062-1C37FF407B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628461"/>
            <a:ext cx="5181600" cy="3548501"/>
          </a:xfrm>
        </p:spPr>
        <p:txBody>
          <a:bodyPr rtlCol="0"/>
          <a:lstStyle>
            <a:defPPr>
              <a:defRPr lang="en-GB"/>
            </a:defPPr>
          </a:lstStyle>
          <a:p>
            <a:pPr lvl="0" rtl="0"/>
            <a:r>
              <a:rPr lang="en-GB"/>
              <a:t>Click to 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19B248-9F11-0A11-E6AF-776D371E14A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r>
              <a:rPr lang="en-GB"/>
              <a:t>Presentation title</a:t>
            </a:r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5EFD48A-F270-E4EE-7C35-F4304F3DDF3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fld id="{294A09A9-5501-47C1-A89A-A340965A2BE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06943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A7DEB86-4C56-EB31-FEEE-EC8AA99FB456}"/>
              </a:ext>
            </a:extLst>
          </p:cNvPr>
          <p:cNvSpPr/>
          <p:nvPr userDrawn="1"/>
        </p:nvSpPr>
        <p:spPr>
          <a:xfrm>
            <a:off x="4680" y="0"/>
            <a:ext cx="12191999" cy="23092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</a:lstStyle>
          <a:p>
            <a:pPr algn="ctr" rtl="0"/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3C19EDA-96E7-C255-DFF9-F36A187EBACD}"/>
              </a:ext>
            </a:extLst>
          </p:cNvPr>
          <p:cNvSpPr/>
          <p:nvPr userDrawn="1"/>
        </p:nvSpPr>
        <p:spPr>
          <a:xfrm>
            <a:off x="1007819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</a:lstStyle>
          <a:p>
            <a:pPr algn="ctr" rtl="0"/>
            <a:endParaRPr lang="en-GB" dirty="0"/>
          </a:p>
        </p:txBody>
      </p:sp>
      <p:pic>
        <p:nvPicPr>
          <p:cNvPr id="7" name="Picture 6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FAD938FE-3B63-4832-B610-64346C069F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902" y="1631192"/>
            <a:ext cx="1207554" cy="35451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B38128B-385C-B928-A4A8-BD98929D3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</p:spPr>
        <p:txBody>
          <a:bodyPr rtlCol="0"/>
          <a:lstStyle>
            <a:lvl1pPr algn="ctr">
              <a:defRPr lang="en-GB"/>
            </a:lvl1pPr>
          </a:lstStyle>
          <a:p>
            <a:pPr rtl="0"/>
            <a:r>
              <a:rPr lang="en-GB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r>
              <a:rPr lang="en-GB"/>
              <a:t>Presentation title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fld id="{294A09A9-5501-47C1-A89A-A340965A2BE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769475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C6CA6E-C1AB-4B24-80C7-A4B12640B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r>
              <a:rPr lang="en-GB"/>
              <a:t>Presentation title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5EFB41-7AD3-4519-95E7-416BFA1AE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fld id="{294A09A9-5501-47C1-A89A-A340965A2BE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751072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BD6A3-F987-4FCC-A6EF-2EF0D33C0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lang="en-GB" sz="3200"/>
            </a:lvl1pPr>
          </a:lstStyle>
          <a:p>
            <a:pPr rtl="0"/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3F06A0-63CE-4272-B90E-4F20296BFB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>
              <a:defRPr lang="en-GB" sz="3200"/>
            </a:lvl1pPr>
            <a:lvl2pPr>
              <a:defRPr lang="en-GB" sz="2800"/>
            </a:lvl2pPr>
            <a:lvl3pPr>
              <a:defRPr lang="en-GB" sz="2400"/>
            </a:lvl3pPr>
            <a:lvl4pPr>
              <a:defRPr lang="en-GB" sz="2000"/>
            </a:lvl4pPr>
            <a:lvl5pPr>
              <a:defRPr lang="en-GB" sz="2000"/>
            </a:lvl5pPr>
            <a:lvl6pPr>
              <a:defRPr lang="en-GB" sz="2000"/>
            </a:lvl6pPr>
            <a:lvl7pPr>
              <a:defRPr lang="en-GB" sz="2000"/>
            </a:lvl7pPr>
            <a:lvl8pPr>
              <a:defRPr lang="en-GB" sz="2000"/>
            </a:lvl8pPr>
            <a:lvl9pPr>
              <a:defRPr lang="en-GB" sz="2000"/>
            </a:lvl9pPr>
          </a:lstStyle>
          <a:p>
            <a:pPr lvl="0" rtl="0"/>
            <a:r>
              <a:rPr lang="en-GB"/>
              <a:t>Click to 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467220-06E3-427A-B4D3-9B0030E09D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lang="en-GB" sz="1600"/>
            </a:lvl1pPr>
            <a:lvl2pPr marL="457200" indent="0">
              <a:buNone/>
              <a:defRPr lang="en-GB" sz="1400"/>
            </a:lvl2pPr>
            <a:lvl3pPr marL="914400" indent="0">
              <a:buNone/>
              <a:defRPr lang="en-GB" sz="1200"/>
            </a:lvl3pPr>
            <a:lvl4pPr marL="1371600" indent="0">
              <a:buNone/>
              <a:defRPr lang="en-GB" sz="1000"/>
            </a:lvl4pPr>
            <a:lvl5pPr marL="1828800" indent="0">
              <a:buNone/>
              <a:defRPr lang="en-GB" sz="1000"/>
            </a:lvl5pPr>
            <a:lvl6pPr marL="2286000" indent="0">
              <a:buNone/>
              <a:defRPr lang="en-GB" sz="1000"/>
            </a:lvl6pPr>
            <a:lvl7pPr marL="2743200" indent="0">
              <a:buNone/>
              <a:defRPr lang="en-GB" sz="1000"/>
            </a:lvl7pPr>
            <a:lvl8pPr marL="3200400" indent="0">
              <a:buNone/>
              <a:defRPr lang="en-GB" sz="1000"/>
            </a:lvl8pPr>
            <a:lvl9pPr marL="3657600" indent="0">
              <a:buNone/>
              <a:defRPr lang="en-GB" sz="1000"/>
            </a:lvl9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AEF53B-C85C-47DB-ADE4-C1D9FA682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r>
              <a:rPr lang="en-GB"/>
              <a:t>Presentation title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D4FD38-14E5-4C36-B948-8BF3F794E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fld id="{294A09A9-5501-47C1-A89A-A340965A2BE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992005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08F2A-1C19-4116-80DF-E24EDDF28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lang="en-GB" sz="3200"/>
            </a:lvl1pPr>
          </a:lstStyle>
          <a:p>
            <a:pPr rtl="0"/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A489A7-7CA6-4CC9-B634-FCB2E102C6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 marL="0" indent="0">
              <a:buNone/>
              <a:defRPr lang="en-GB" sz="3200"/>
            </a:lvl1pPr>
            <a:lvl2pPr marL="457200" indent="0">
              <a:buNone/>
              <a:defRPr lang="en-GB" sz="2800"/>
            </a:lvl2pPr>
            <a:lvl3pPr marL="914400" indent="0">
              <a:buNone/>
              <a:defRPr lang="en-GB" sz="2400"/>
            </a:lvl3pPr>
            <a:lvl4pPr marL="1371600" indent="0">
              <a:buNone/>
              <a:defRPr lang="en-GB" sz="2000"/>
            </a:lvl4pPr>
            <a:lvl5pPr marL="1828800" indent="0">
              <a:buNone/>
              <a:defRPr lang="en-GB" sz="2000"/>
            </a:lvl5pPr>
            <a:lvl6pPr marL="2286000" indent="0">
              <a:buNone/>
              <a:defRPr lang="en-GB" sz="2000"/>
            </a:lvl6pPr>
            <a:lvl7pPr marL="2743200" indent="0">
              <a:buNone/>
              <a:defRPr lang="en-GB" sz="2000"/>
            </a:lvl7pPr>
            <a:lvl8pPr marL="3200400" indent="0">
              <a:buNone/>
              <a:defRPr lang="en-GB" sz="2000"/>
            </a:lvl8pPr>
            <a:lvl9pPr marL="3657600" indent="0">
              <a:buNone/>
              <a:defRPr lang="en-GB" sz="2000"/>
            </a:lvl9pPr>
          </a:lstStyle>
          <a:p>
            <a:pPr rtl="0"/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F5F80D-1DB9-4E0A-8F68-924FC1C9C3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lang="en-GB" sz="1600"/>
            </a:lvl1pPr>
            <a:lvl2pPr marL="457200" indent="0">
              <a:buNone/>
              <a:defRPr lang="en-GB" sz="1400"/>
            </a:lvl2pPr>
            <a:lvl3pPr marL="914400" indent="0">
              <a:buNone/>
              <a:defRPr lang="en-GB" sz="1200"/>
            </a:lvl3pPr>
            <a:lvl4pPr marL="1371600" indent="0">
              <a:buNone/>
              <a:defRPr lang="en-GB" sz="1000"/>
            </a:lvl4pPr>
            <a:lvl5pPr marL="1828800" indent="0">
              <a:buNone/>
              <a:defRPr lang="en-GB" sz="1000"/>
            </a:lvl5pPr>
            <a:lvl6pPr marL="2286000" indent="0">
              <a:buNone/>
              <a:defRPr lang="en-GB" sz="1000"/>
            </a:lvl6pPr>
            <a:lvl7pPr marL="2743200" indent="0">
              <a:buNone/>
              <a:defRPr lang="en-GB" sz="1000"/>
            </a:lvl7pPr>
            <a:lvl8pPr marL="3200400" indent="0">
              <a:buNone/>
              <a:defRPr lang="en-GB" sz="1000"/>
            </a:lvl8pPr>
            <a:lvl9pPr marL="3657600" indent="0">
              <a:buNone/>
              <a:defRPr lang="en-GB" sz="1000"/>
            </a:lvl9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DA4DA3-10C7-48A6-9B15-38222B8CA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r>
              <a:rPr lang="en-GB"/>
              <a:t>Presentation title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84E7EE-5B3B-427E-9807-020AEF8C7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fld id="{294A09A9-5501-47C1-A89A-A340965A2BE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5165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fabric&#10;&#10;Description automatically generated">
            <a:extLst>
              <a:ext uri="{FF2B5EF4-FFF2-40B4-BE49-F238E27FC236}">
                <a16:creationId xmlns:a16="http://schemas.microsoft.com/office/drawing/2014/main" id="{ABAD6905-AD97-1EAF-A4A3-D0BB13B12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013" y="1162701"/>
            <a:ext cx="1562100" cy="43942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3BCB4CA-03FB-81F4-F8A2-FA9C0DBDEB11}"/>
              </a:ext>
            </a:extLst>
          </p:cNvPr>
          <p:cNvSpPr/>
          <p:nvPr userDrawn="1"/>
        </p:nvSpPr>
        <p:spPr>
          <a:xfrm>
            <a:off x="0" y="0"/>
            <a:ext cx="6096000" cy="68695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</a:lstStyle>
          <a:p>
            <a:pPr algn="ctr" rtl="0"/>
            <a:endParaRPr lang="en-GB" dirty="0"/>
          </a:p>
        </p:txBody>
      </p:sp>
      <p:pic>
        <p:nvPicPr>
          <p:cNvPr id="13" name="Picture 12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138EDBF7-FA56-2BF9-ECFA-6C39FEE8F8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9852" flipH="1">
            <a:off x="1760954" y="2048834"/>
            <a:ext cx="1230524" cy="22873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3880" y="978408"/>
            <a:ext cx="3749040" cy="1325880"/>
          </a:xfrm>
        </p:spPr>
        <p:txBody>
          <a:bodyPr rtlCol="0"/>
          <a:lstStyle>
            <a:defPPr>
              <a:defRPr lang="en-GB"/>
            </a:defPPr>
          </a:lstStyle>
          <a:p>
            <a:pPr rtl="0"/>
            <a:r>
              <a:rPr lang="en-GB"/>
              <a:t>Click to edit Master title style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r>
              <a:rPr lang="en-GB"/>
              <a:t>Presentation title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fld id="{294A09A9-5501-47C1-A89A-A340965A2BE2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32" name="Content Placeholder 5">
            <a:extLst>
              <a:ext uri="{FF2B5EF4-FFF2-40B4-BE49-F238E27FC236}">
                <a16:creationId xmlns:a16="http://schemas.microsoft.com/office/drawing/2014/main" id="{9BEB2D80-6263-5794-6A1A-CFF345F7A9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183880" y="2194560"/>
            <a:ext cx="3749040" cy="4306824"/>
          </a:xfrm>
        </p:spPr>
        <p:txBody>
          <a:bodyPr rtlCol="0">
            <a:normAutofit/>
          </a:bodyPr>
          <a:lstStyle>
            <a:lvl1pPr marL="0" indent="0">
              <a:lnSpc>
                <a:spcPct val="150000"/>
              </a:lnSpc>
              <a:buClr>
                <a:srgbClr val="73292A"/>
              </a:buClr>
              <a:buNone/>
              <a:defRPr lang="en-GB" sz="2400"/>
            </a:lvl1pPr>
            <a:lvl2pPr marL="228600">
              <a:buClr>
                <a:srgbClr val="73292A"/>
              </a:buClr>
              <a:defRPr lang="en-GB" sz="2000"/>
            </a:lvl2pPr>
            <a:lvl3pPr marL="685800">
              <a:buClr>
                <a:srgbClr val="73292A"/>
              </a:buClr>
              <a:defRPr lang="en-GB" sz="1800"/>
            </a:lvl3pPr>
            <a:lvl4pPr marL="1143000">
              <a:buClr>
                <a:srgbClr val="73292A"/>
              </a:buClr>
              <a:defRPr lang="en-GB" sz="1600"/>
            </a:lvl4pPr>
            <a:lvl5pPr marL="1600200">
              <a:buClr>
                <a:srgbClr val="73292A"/>
              </a:buClr>
              <a:defRPr lang="en-GB" sz="1600"/>
            </a:lvl5pPr>
          </a:lstStyle>
          <a:p>
            <a:pPr lvl="0" rtl="0"/>
            <a:r>
              <a:rPr lang="en-GB"/>
              <a:t>Click to 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</a:p>
        </p:txBody>
      </p:sp>
      <p:pic>
        <p:nvPicPr>
          <p:cNvPr id="6" name="Picture 5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0FE36A83-31CF-DF76-5708-55ED9FB707E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235" y="2476883"/>
            <a:ext cx="749300" cy="2755900"/>
          </a:xfrm>
          <a:prstGeom prst="rect">
            <a:avLst/>
          </a:prstGeom>
        </p:spPr>
      </p:pic>
      <p:sp>
        <p:nvSpPr>
          <p:cNvPr id="11" name="Text Placeholder 33">
            <a:extLst>
              <a:ext uri="{FF2B5EF4-FFF2-40B4-BE49-F238E27FC236}">
                <a16:creationId xmlns:a16="http://schemas.microsoft.com/office/drawing/2014/main" id="{5BF6365E-74A9-6D7B-5F20-7C29F29017E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25296" y="1426464"/>
            <a:ext cx="3922776" cy="4242816"/>
          </a:xfrm>
        </p:spPr>
        <p:txBody>
          <a:bodyPr rtlCol="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lang="en-GB" sz="3000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en-GB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953980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BB4DE27-1913-8274-9943-46641EA0DAB7}"/>
              </a:ext>
            </a:extLst>
          </p:cNvPr>
          <p:cNvSpPr/>
          <p:nvPr userDrawn="1"/>
        </p:nvSpPr>
        <p:spPr>
          <a:xfrm>
            <a:off x="1174276" y="-756"/>
            <a:ext cx="9843449" cy="5690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</a:lstStyle>
          <a:p>
            <a:pPr algn="ctr" rtl="0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01AB4A-AE17-BFA4-697C-75EC6407E147}"/>
              </a:ext>
            </a:extLst>
          </p:cNvPr>
          <p:cNvSpPr/>
          <p:nvPr userDrawn="1"/>
        </p:nvSpPr>
        <p:spPr>
          <a:xfrm>
            <a:off x="1604189" y="-13446"/>
            <a:ext cx="8983623" cy="525779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</a:lstStyle>
          <a:p>
            <a:pPr algn="ctr" rtl="0"/>
            <a:endParaRPr lang="en-GB" dirty="0"/>
          </a:p>
        </p:txBody>
      </p:sp>
      <p:pic>
        <p:nvPicPr>
          <p:cNvPr id="11" name="Picture 10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1C7F01FE-99A8-35BD-05A1-6D93A2578E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833" y="5110810"/>
            <a:ext cx="1207554" cy="3545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66660DF-FD7A-4340-E854-B4680A6B88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02474" y="-1953000"/>
            <a:ext cx="1485900" cy="5372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8028" y="1389888"/>
            <a:ext cx="8695944" cy="1325880"/>
          </a:xfrm>
        </p:spPr>
        <p:txBody>
          <a:bodyPr rtlCol="0"/>
          <a:lstStyle>
            <a:lvl1pPr algn="ctr">
              <a:defRPr lang="en-GB"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pPr rtl="0"/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3516" y="2651760"/>
            <a:ext cx="7744968" cy="2697480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lang="en-GB" sz="20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 algn="ctr">
              <a:lnSpc>
                <a:spcPct val="100000"/>
              </a:lnSpc>
              <a:defRPr lang="en-GB" sz="18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 algn="ctr">
              <a:defRPr lang="en-GB" sz="16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 algn="ctr">
              <a:defRPr lang="en-GB"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 algn="ctr">
              <a:defRPr lang="en-GB"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 rtl="0"/>
            <a:r>
              <a:rPr lang="en-GB"/>
              <a:t>Click to edit Master text styles</a:t>
            </a:r>
          </a:p>
          <a:p>
            <a:pPr lvl="1" rtl="0"/>
            <a:r>
              <a:rPr lang="en-GB"/>
              <a:t>Second level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2F05D25C-B703-1868-603E-D468EF44D79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r>
              <a:rPr lang="en-GB"/>
              <a:t>Presentation title</a:t>
            </a:r>
            <a:endParaRPr lang="en-GB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D8FDB2CC-A975-BC07-042A-228D387E516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fld id="{294A09A9-5501-47C1-A89A-A340965A2BE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02685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8ADFA29-47E3-2E16-12B7-D8031DC04C0D}"/>
              </a:ext>
            </a:extLst>
          </p:cNvPr>
          <p:cNvSpPr/>
          <p:nvPr userDrawn="1"/>
        </p:nvSpPr>
        <p:spPr>
          <a:xfrm>
            <a:off x="0" y="3377183"/>
            <a:ext cx="12192000" cy="23265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</a:lstStyle>
          <a:p>
            <a:pPr algn="ctr" rtl="0"/>
            <a:endParaRPr lang="en-GB" dirty="0"/>
          </a:p>
        </p:txBody>
      </p:sp>
      <p:pic>
        <p:nvPicPr>
          <p:cNvPr id="11" name="Picture 10" descr="A close up of a plant&#10;&#10;Description automatically generated with low confidence">
            <a:extLst>
              <a:ext uri="{FF2B5EF4-FFF2-40B4-BE49-F238E27FC236}">
                <a16:creationId xmlns:a16="http://schemas.microsoft.com/office/drawing/2014/main" id="{D373DB44-C887-96AC-D32D-B7656F28FB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87322" y="3187511"/>
            <a:ext cx="1422400" cy="5283200"/>
          </a:xfrm>
          <a:prstGeom prst="rect">
            <a:avLst/>
          </a:prstGeom>
        </p:spPr>
      </p:pic>
      <p:pic>
        <p:nvPicPr>
          <p:cNvPr id="9" name="Picture 8" descr="A picture containing bedclothes, fabric&#10;&#10;Description automatically generated">
            <a:extLst>
              <a:ext uri="{FF2B5EF4-FFF2-40B4-BE49-F238E27FC236}">
                <a16:creationId xmlns:a16="http://schemas.microsoft.com/office/drawing/2014/main" id="{6A080FF9-A96B-AA38-428D-5F2CF533D06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400022" y="287485"/>
            <a:ext cx="1485900" cy="53721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5150280-02E2-686D-A130-65EBDA15EF13}"/>
              </a:ext>
            </a:extLst>
          </p:cNvPr>
          <p:cNvSpPr/>
          <p:nvPr userDrawn="1"/>
        </p:nvSpPr>
        <p:spPr>
          <a:xfrm>
            <a:off x="232651" y="3633264"/>
            <a:ext cx="11740896" cy="178975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</a:lstStyle>
          <a:p>
            <a:pPr algn="ctr" rtl="0"/>
            <a:endParaRPr lang="en-GB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</p:txBody>
      </p:sp>
      <p:pic>
        <p:nvPicPr>
          <p:cNvPr id="15" name="Picture 14" descr="A picture containing ceramic ware, porcelain&#10;&#10;Description automatically generated">
            <a:extLst>
              <a:ext uri="{FF2B5EF4-FFF2-40B4-BE49-F238E27FC236}">
                <a16:creationId xmlns:a16="http://schemas.microsoft.com/office/drawing/2014/main" id="{3DD4D68C-6665-333E-98E8-785116A05A7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193">
            <a:off x="6957396" y="5090392"/>
            <a:ext cx="856832" cy="832525"/>
          </a:xfrm>
          <a:prstGeom prst="rect">
            <a:avLst/>
          </a:prstGeom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27E0939A-D971-0D79-9B6D-834913C959B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979" y="3252854"/>
            <a:ext cx="1206427" cy="6213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DFA2E8-50A1-4465-AC33-6FAC0E7736E9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153668" y="3977640"/>
            <a:ext cx="9884664" cy="731520"/>
          </a:xfrm>
        </p:spPr>
        <p:txBody>
          <a:bodyPr rtlCol="0" anchor="b">
            <a:normAutofit/>
          </a:bodyPr>
          <a:lstStyle>
            <a:lvl1pPr algn="ctr">
              <a:defRPr lang="en-GB" sz="4400"/>
            </a:lvl1pPr>
          </a:lstStyle>
          <a:p>
            <a:pPr rtl="0"/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1153668" y="4700016"/>
            <a:ext cx="9884664" cy="457200"/>
          </a:xfrm>
        </p:spPr>
        <p:txBody>
          <a:bodyPr rtlCol="0" anchor="ctr"/>
          <a:lstStyle>
            <a:lvl1pPr marL="0" indent="0" algn="ctr">
              <a:buNone/>
              <a:defRPr lang="en-GB"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lang="en-GB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lang="en-GB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lang="en-GB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lang="en-GB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lang="en-GB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lang="en-GB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lang="en-GB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lang="en-GB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2635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0999"/>
            <a:ext cx="10515600" cy="1325880"/>
          </a:xfrm>
        </p:spPr>
        <p:txBody>
          <a:bodyPr rtlCol="0"/>
          <a:lstStyle>
            <a:lvl1pPr algn="ctr">
              <a:defRPr lang="en-GB"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pPr rtl="0"/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70832"/>
          </a:xfrm>
        </p:spPr>
        <p:txBody>
          <a:bodyPr rtlCol="0"/>
          <a:lstStyle>
            <a:lvl1pPr>
              <a:defRPr lang="en-GB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>
              <a:defRPr lang="en-GB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>
              <a:defRPr lang="en-GB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>
              <a:defRPr lang="en-GB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>
              <a:defRPr lang="en-GB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 rtl="0"/>
            <a:r>
              <a:rPr lang="en-GB"/>
              <a:t>Click to 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170EA9-DC14-D6B7-054C-51C9E1FE93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r>
              <a:rPr lang="en-GB"/>
              <a:t>Presentation title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65A817-7911-6CCE-C2C4-2C8568F7F3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fld id="{294A09A9-5501-47C1-A89A-A340965A2BE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2271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gre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0999"/>
            <a:ext cx="10515600" cy="1325880"/>
          </a:xfrm>
        </p:spPr>
        <p:txBody>
          <a:bodyPr rtlCol="0"/>
          <a:lstStyle>
            <a:lvl1pPr algn="ctr">
              <a:defRPr lang="en-GB"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pPr rtl="0"/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72000"/>
          </a:xfrm>
        </p:spPr>
        <p:txBody>
          <a:bodyPr rtlCol="0"/>
          <a:lstStyle>
            <a:lvl1pPr>
              <a:defRPr lang="en-GB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>
              <a:defRPr lang="en-GB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>
              <a:defRPr lang="en-GB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>
              <a:defRPr lang="en-GB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>
              <a:defRPr lang="en-GB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 rtl="0"/>
            <a:r>
              <a:rPr lang="en-GB"/>
              <a:t>Click to 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170EA9-DC14-D6B7-054C-51C9E1FE93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r>
              <a:rPr lang="en-GB"/>
              <a:t>Presentation title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65A817-7911-6CCE-C2C4-2C8568F7F3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fld id="{294A09A9-5501-47C1-A89A-A340965A2BE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25109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2F45E1C-47F6-0AF9-7468-BA613D681E1D}"/>
              </a:ext>
            </a:extLst>
          </p:cNvPr>
          <p:cNvSpPr/>
          <p:nvPr userDrawn="1"/>
        </p:nvSpPr>
        <p:spPr>
          <a:xfrm>
            <a:off x="0" y="1533950"/>
            <a:ext cx="12192000" cy="3790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</a:lstStyle>
          <a:p>
            <a:pPr algn="ctr" rtl="0"/>
            <a:endParaRPr lang="en-GB" dirty="0"/>
          </a:p>
        </p:txBody>
      </p:sp>
      <p:pic>
        <p:nvPicPr>
          <p:cNvPr id="8" name="Picture 7" descr="A picture containing fabric&#10;&#10;Description automatically generated">
            <a:extLst>
              <a:ext uri="{FF2B5EF4-FFF2-40B4-BE49-F238E27FC236}">
                <a16:creationId xmlns:a16="http://schemas.microsoft.com/office/drawing/2014/main" id="{AB9E0D8B-7031-366D-884B-EB3FABD78C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56236" y="-1772981"/>
            <a:ext cx="2147050" cy="603966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859314F-DCEF-A5A7-C5D9-F0D39AAC9FFA}"/>
              </a:ext>
            </a:extLst>
          </p:cNvPr>
          <p:cNvSpPr/>
          <p:nvPr userDrawn="1"/>
        </p:nvSpPr>
        <p:spPr>
          <a:xfrm>
            <a:off x="225552" y="1796143"/>
            <a:ext cx="11740896" cy="326571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</a:lstStyle>
          <a:p>
            <a:pPr algn="ctr" rtl="0"/>
            <a:endParaRPr lang="en-GB" dirty="0"/>
          </a:p>
        </p:txBody>
      </p:sp>
      <p:pic>
        <p:nvPicPr>
          <p:cNvPr id="16" name="Picture 15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DAAE5EB8-5B6B-6FA6-E6E7-D2F58FDFB4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307543" y="-287017"/>
            <a:ext cx="1051334" cy="3866771"/>
          </a:xfrm>
          <a:prstGeom prst="rect">
            <a:avLst/>
          </a:prstGeom>
        </p:spPr>
      </p:pic>
      <p:pic>
        <p:nvPicPr>
          <p:cNvPr id="19" name="Picture 18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BB1368FF-AA1B-4423-30B1-BE082E6F191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222" y="4923380"/>
            <a:ext cx="1207554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DFA2E8-50A1-4465-AC33-6FAC0E773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3456" y="2404872"/>
            <a:ext cx="8705088" cy="2002536"/>
          </a:xfrm>
        </p:spPr>
        <p:txBody>
          <a:bodyPr rtlCol="0" anchor="t">
            <a:normAutofit/>
          </a:bodyPr>
          <a:lstStyle>
            <a:lvl1pPr algn="ctr">
              <a:defRPr lang="en-GB" sz="4400"/>
            </a:lvl1pPr>
          </a:lstStyle>
          <a:p>
            <a:pPr rtl="0"/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43454" y="3964517"/>
            <a:ext cx="8705089" cy="457200"/>
          </a:xfrm>
        </p:spPr>
        <p:txBody>
          <a:bodyPr rtlCol="0" anchor="ctr"/>
          <a:lstStyle>
            <a:lvl1pPr marL="0" indent="0" algn="ctr">
              <a:buNone/>
              <a:defRPr lang="en-GB" sz="2400">
                <a:solidFill>
                  <a:schemeClr val="accent3"/>
                </a:solidFill>
              </a:defRPr>
            </a:lvl1pPr>
            <a:lvl2pPr marL="457200" indent="0">
              <a:buNone/>
              <a:defRPr lang="en-GB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lang="en-GB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lang="en-GB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lang="en-GB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lang="en-GB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lang="en-GB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lang="en-GB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lang="en-GB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F5E2B84E-B4F2-ED93-8084-ECFC3B9C380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149667" y="3189069"/>
            <a:ext cx="945473" cy="1936750"/>
          </a:xfrm>
        </p:spPr>
        <p:txBody>
          <a:bodyPr rtlCol="0">
            <a:noAutofit/>
          </a:bodyPr>
          <a:lstStyle>
            <a:lvl1pPr marL="0" indent="0">
              <a:buNone/>
              <a:defRPr lang="en-GB" sz="14000" b="1">
                <a:solidFill>
                  <a:schemeClr val="tx2"/>
                </a:solidFill>
                <a:latin typeface="+mj-lt"/>
              </a:defRPr>
            </a:lvl1pPr>
          </a:lstStyle>
          <a:p>
            <a:pPr lvl="0" rtl="0"/>
            <a:r>
              <a:rPr lang="en-GB"/>
              <a:t>”</a:t>
            </a:r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FDD82133-EB75-7E07-A9CE-730CB7F6CD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33184" y="2136567"/>
            <a:ext cx="941832" cy="1936750"/>
          </a:xfrm>
        </p:spPr>
        <p:txBody>
          <a:bodyPr rtlCol="0">
            <a:noAutofit/>
          </a:bodyPr>
          <a:lstStyle>
            <a:lvl1pPr marL="0" indent="0">
              <a:buNone/>
              <a:defRPr lang="en-GB" sz="14000" b="1">
                <a:solidFill>
                  <a:schemeClr val="tx2"/>
                </a:solidFill>
                <a:latin typeface="+mj-lt"/>
              </a:defRPr>
            </a:lvl1pPr>
          </a:lstStyle>
          <a:p>
            <a:pPr lvl="0" rtl="0"/>
            <a:r>
              <a:rPr lang="en-GB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3178703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ised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41740FC-E682-E87B-87BB-213396FD2DF6}"/>
              </a:ext>
            </a:extLst>
          </p:cNvPr>
          <p:cNvSpPr/>
          <p:nvPr userDrawn="1"/>
        </p:nvSpPr>
        <p:spPr>
          <a:xfrm>
            <a:off x="553443" y="0"/>
            <a:ext cx="11105522" cy="6244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</a:lstStyle>
          <a:p>
            <a:pPr algn="ctr" rtl="0"/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C6E25B-7977-E725-B84F-07CA54BB4973}"/>
              </a:ext>
            </a:extLst>
          </p:cNvPr>
          <p:cNvSpPr/>
          <p:nvPr userDrawn="1"/>
        </p:nvSpPr>
        <p:spPr>
          <a:xfrm>
            <a:off x="877579" y="0"/>
            <a:ext cx="10460969" cy="587278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</a:lstStyle>
          <a:p>
            <a:pPr algn="ctr" rtl="0"/>
            <a:endParaRPr lang="en-GB" dirty="0"/>
          </a:p>
        </p:txBody>
      </p:sp>
      <p:pic>
        <p:nvPicPr>
          <p:cNvPr id="10" name="Picture 9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0EE757CA-B891-A6E4-F7DB-FFB1DBFDA0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275" y="5738220"/>
            <a:ext cx="1207554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5CA519-6BA6-FAC8-3545-2E7E3CBDE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ctr">
              <a:defRPr lang="en-GB"/>
            </a:lvl1pPr>
          </a:lstStyle>
          <a:p>
            <a:pPr rtl="0"/>
            <a:r>
              <a:rPr lang="en-GB"/>
              <a:t>Click to edit Master title style</a:t>
            </a:r>
          </a:p>
        </p:txBody>
      </p:sp>
      <p:sp>
        <p:nvSpPr>
          <p:cNvPr id="22" name="Picture Placeholder 17">
            <a:extLst>
              <a:ext uri="{FF2B5EF4-FFF2-40B4-BE49-F238E27FC236}">
                <a16:creationId xmlns:a16="http://schemas.microsoft.com/office/drawing/2014/main" id="{6A1AC1B6-9CB9-19D8-8BDC-EDC0B6C19DB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375868" y="1797050"/>
            <a:ext cx="2057400" cy="20589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lang="en-GB" sz="1800"/>
            </a:lvl1pPr>
          </a:lstStyle>
          <a:p>
            <a:pPr rtl="0"/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DAB2A93C-DB99-8217-D74F-D08E610FA7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26173" y="3946525"/>
            <a:ext cx="2194560" cy="35560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GB" sz="2000">
                <a:latin typeface="Gill Sans Nova" panose="020B0602020104020203" pitchFamily="34" charset="0"/>
              </a:defRPr>
            </a:lvl1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61950EAA-EB4E-8768-AFC9-A0356AECFE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28309" y="4306415"/>
            <a:ext cx="2194560" cy="27432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GB" sz="1600">
                <a:latin typeface="+mn-lt"/>
              </a:defRPr>
            </a:lvl1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31" name="Picture Placeholder 17">
            <a:extLst>
              <a:ext uri="{FF2B5EF4-FFF2-40B4-BE49-F238E27FC236}">
                <a16:creationId xmlns:a16="http://schemas.microsoft.com/office/drawing/2014/main" id="{E3B18CDB-3FF1-EC8E-EA8A-31E9BF81747A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3828270" y="1797050"/>
            <a:ext cx="2057400" cy="20589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lang="en-GB" sz="1800"/>
            </a:lvl1pPr>
          </a:lstStyle>
          <a:p>
            <a:pPr rtl="0"/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33" name="Text Placeholder 19">
            <a:extLst>
              <a:ext uri="{FF2B5EF4-FFF2-40B4-BE49-F238E27FC236}">
                <a16:creationId xmlns:a16="http://schemas.microsoft.com/office/drawing/2014/main" id="{EAB1EC17-F1C7-0781-4F52-DEE9122BBC9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63663" y="3926721"/>
            <a:ext cx="2194560" cy="35560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GB" sz="2000">
                <a:latin typeface="Gill Sans Nova" panose="020B0602020104020203" pitchFamily="34" charset="0"/>
              </a:defRPr>
            </a:lvl1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32" name="Text Placeholder 19">
            <a:extLst>
              <a:ext uri="{FF2B5EF4-FFF2-40B4-BE49-F238E27FC236}">
                <a16:creationId xmlns:a16="http://schemas.microsoft.com/office/drawing/2014/main" id="{9E2E4E06-43E3-5309-A921-59117EDFEA1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765799" y="4286611"/>
            <a:ext cx="2194560" cy="27432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GB" sz="1600">
                <a:latin typeface="+mn-lt"/>
              </a:defRPr>
            </a:lvl1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30" name="Picture Placeholder 17">
            <a:extLst>
              <a:ext uri="{FF2B5EF4-FFF2-40B4-BE49-F238E27FC236}">
                <a16:creationId xmlns:a16="http://schemas.microsoft.com/office/drawing/2014/main" id="{2EB018F6-8206-135F-BF16-29E6E63FD09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280672" y="1797050"/>
            <a:ext cx="2057400" cy="20589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lang="en-GB" sz="1800"/>
            </a:lvl1pPr>
          </a:lstStyle>
          <a:p>
            <a:pPr rtl="0"/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35" name="Text Placeholder 19">
            <a:extLst>
              <a:ext uri="{FF2B5EF4-FFF2-40B4-BE49-F238E27FC236}">
                <a16:creationId xmlns:a16="http://schemas.microsoft.com/office/drawing/2014/main" id="{13D50A41-E904-8A4E-6F0A-F980F8D6471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16065" y="3946525"/>
            <a:ext cx="2194560" cy="35560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GB" sz="2000">
                <a:latin typeface="Gill Sans Nova" panose="020B0602020104020203" pitchFamily="34" charset="0"/>
              </a:defRPr>
            </a:lvl1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34" name="Text Placeholder 19">
            <a:extLst>
              <a:ext uri="{FF2B5EF4-FFF2-40B4-BE49-F238E27FC236}">
                <a16:creationId xmlns:a16="http://schemas.microsoft.com/office/drawing/2014/main" id="{D6CE30A5-8B65-384B-A8B9-6F711A52194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18201" y="4306415"/>
            <a:ext cx="2194560" cy="27432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GB" sz="1600">
                <a:latin typeface="+mn-lt"/>
              </a:defRPr>
            </a:lvl1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29" name="Picture Placeholder 17">
            <a:extLst>
              <a:ext uri="{FF2B5EF4-FFF2-40B4-BE49-F238E27FC236}">
                <a16:creationId xmlns:a16="http://schemas.microsoft.com/office/drawing/2014/main" id="{D1C71745-769D-8F16-2B61-EF5D4012F1E3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8733074" y="1797050"/>
            <a:ext cx="2057400" cy="20589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lang="en-GB" sz="1800"/>
            </a:lvl1pPr>
          </a:lstStyle>
          <a:p>
            <a:pPr rtl="0"/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37" name="Text Placeholder 19">
            <a:extLst>
              <a:ext uri="{FF2B5EF4-FFF2-40B4-BE49-F238E27FC236}">
                <a16:creationId xmlns:a16="http://schemas.microsoft.com/office/drawing/2014/main" id="{D6D40AAC-2768-6F48-97AE-FD958D89FD8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666331" y="3946525"/>
            <a:ext cx="2194560" cy="35560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GB" sz="2000">
                <a:latin typeface="Gill Sans Nova" panose="020B0602020104020203" pitchFamily="34" charset="0"/>
              </a:defRPr>
            </a:lvl1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36" name="Text Placeholder 19">
            <a:extLst>
              <a:ext uri="{FF2B5EF4-FFF2-40B4-BE49-F238E27FC236}">
                <a16:creationId xmlns:a16="http://schemas.microsoft.com/office/drawing/2014/main" id="{85652007-C32E-173C-2A5F-B1C08D6140D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668467" y="4306415"/>
            <a:ext cx="2194560" cy="27432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GB" sz="1600">
                <a:latin typeface="+mn-lt"/>
              </a:defRPr>
            </a:lvl1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AD4DF5-3AA4-926D-00B1-1C24F968F4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r>
              <a:rPr lang="en-GB"/>
              <a:t>Presentation title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3EC206-AFEC-E74D-0522-B0D47B2E7A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fld id="{294A09A9-5501-47C1-A89A-A340965A2BE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9687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41740FC-E682-E87B-87BB-213396FD2DF6}"/>
              </a:ext>
            </a:extLst>
          </p:cNvPr>
          <p:cNvSpPr/>
          <p:nvPr userDrawn="1"/>
        </p:nvSpPr>
        <p:spPr>
          <a:xfrm>
            <a:off x="553443" y="0"/>
            <a:ext cx="11105522" cy="6244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</a:lstStyle>
          <a:p>
            <a:pPr algn="ctr" rtl="0"/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C6E25B-7977-E725-B84F-07CA54BB4973}"/>
              </a:ext>
            </a:extLst>
          </p:cNvPr>
          <p:cNvSpPr/>
          <p:nvPr userDrawn="1"/>
        </p:nvSpPr>
        <p:spPr>
          <a:xfrm>
            <a:off x="877579" y="0"/>
            <a:ext cx="10460969" cy="587278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GB"/>
            </a:defPPr>
          </a:lstStyle>
          <a:p>
            <a:pPr algn="ctr" rtl="0"/>
            <a:endParaRPr lang="en-GB" dirty="0"/>
          </a:p>
        </p:txBody>
      </p:sp>
      <p:pic>
        <p:nvPicPr>
          <p:cNvPr id="10" name="Picture 9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0EE757CA-B891-A6E4-F7DB-FFB1DBFDA0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275" y="5738220"/>
            <a:ext cx="1207554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5CA519-6BA6-FAC8-3545-2E7E3CBDE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ctr">
              <a:defRPr lang="en-GB"/>
            </a:lvl1pPr>
          </a:lstStyle>
          <a:p>
            <a:pPr rtl="0"/>
            <a:r>
              <a:rPr lang="en-GB"/>
              <a:t>Click to edit Master title style</a:t>
            </a:r>
          </a:p>
        </p:txBody>
      </p:sp>
      <p:sp>
        <p:nvSpPr>
          <p:cNvPr id="22" name="Picture Placeholder 17">
            <a:extLst>
              <a:ext uri="{FF2B5EF4-FFF2-40B4-BE49-F238E27FC236}">
                <a16:creationId xmlns:a16="http://schemas.microsoft.com/office/drawing/2014/main" id="{6A1AC1B6-9CB9-19D8-8BDC-EDC0B6C19DB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681364" y="1658061"/>
            <a:ext cx="1160392" cy="11612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lang="en-GB" sz="1800"/>
            </a:lvl1pPr>
          </a:lstStyle>
          <a:p>
            <a:pPr rtl="0"/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DAB2A93C-DB99-8217-D74F-D08E610FA7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06424" y="2926080"/>
            <a:ext cx="2322576" cy="182880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GB" sz="1600" spc="20" baseline="0">
                <a:latin typeface="Gill Sans Nova" panose="020B0602020104020203" pitchFamily="34" charset="0"/>
              </a:defRPr>
            </a:lvl1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61950EAA-EB4E-8768-AFC9-A0356AECFE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6424" y="3145536"/>
            <a:ext cx="2322576" cy="265176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GB" sz="1400" spc="20" baseline="0">
                <a:latin typeface="+mn-lt"/>
              </a:defRPr>
            </a:lvl1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46" name="Picture Placeholder 17">
            <a:extLst>
              <a:ext uri="{FF2B5EF4-FFF2-40B4-BE49-F238E27FC236}">
                <a16:creationId xmlns:a16="http://schemas.microsoft.com/office/drawing/2014/main" id="{B23EF08B-7D0C-7D96-413D-71C22E3F74D0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681364" y="3818492"/>
            <a:ext cx="1160392" cy="11612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lang="en-GB" sz="1800"/>
            </a:lvl1pPr>
          </a:lstStyle>
          <a:p>
            <a:pPr rtl="0"/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45" name="Text Placeholder 19">
            <a:extLst>
              <a:ext uri="{FF2B5EF4-FFF2-40B4-BE49-F238E27FC236}">
                <a16:creationId xmlns:a16="http://schemas.microsoft.com/office/drawing/2014/main" id="{A6866782-6675-4F37-E5D2-68CB0191C1A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106424" y="5086511"/>
            <a:ext cx="2322576" cy="182880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GB" sz="1600" spc="20" baseline="0">
                <a:latin typeface="Gill Sans Nova" panose="020B0602020104020203" pitchFamily="34" charset="0"/>
              </a:defRPr>
            </a:lvl1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44" name="Text Placeholder 19">
            <a:extLst>
              <a:ext uri="{FF2B5EF4-FFF2-40B4-BE49-F238E27FC236}">
                <a16:creationId xmlns:a16="http://schemas.microsoft.com/office/drawing/2014/main" id="{9F53AB27-DDFA-AA5D-8253-546C9BBA9CE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106424" y="5305967"/>
            <a:ext cx="2322576" cy="265176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GB" sz="1400" spc="20" baseline="0">
                <a:latin typeface="+mn-lt"/>
              </a:defRPr>
            </a:lvl1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31" name="Picture Placeholder 17">
            <a:extLst>
              <a:ext uri="{FF2B5EF4-FFF2-40B4-BE49-F238E27FC236}">
                <a16:creationId xmlns:a16="http://schemas.microsoft.com/office/drawing/2014/main" id="{E3B18CDB-3FF1-EC8E-EA8A-31E9BF81747A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4226754" y="1658061"/>
            <a:ext cx="1160392" cy="11612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lang="en-GB" sz="1800"/>
            </a:lvl1pPr>
          </a:lstStyle>
          <a:p>
            <a:pPr rtl="0"/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33" name="Text Placeholder 19">
            <a:extLst>
              <a:ext uri="{FF2B5EF4-FFF2-40B4-BE49-F238E27FC236}">
                <a16:creationId xmlns:a16="http://schemas.microsoft.com/office/drawing/2014/main" id="{EAB1EC17-F1C7-0781-4F52-DEE9122BBC9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639312" y="2926080"/>
            <a:ext cx="2322576" cy="182880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GB" sz="1600" spc="20" baseline="0">
                <a:latin typeface="Gill Sans Nova" panose="020B0602020104020203" pitchFamily="34" charset="0"/>
              </a:defRPr>
            </a:lvl1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32" name="Text Placeholder 19">
            <a:extLst>
              <a:ext uri="{FF2B5EF4-FFF2-40B4-BE49-F238E27FC236}">
                <a16:creationId xmlns:a16="http://schemas.microsoft.com/office/drawing/2014/main" id="{9E2E4E06-43E3-5309-A921-59117EDFEA1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639312" y="3145536"/>
            <a:ext cx="2322576" cy="265176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GB" sz="1400" spc="20" baseline="0">
                <a:latin typeface="+mn-lt"/>
              </a:defRPr>
            </a:lvl1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16" name="Picture Placeholder 17">
            <a:extLst>
              <a:ext uri="{FF2B5EF4-FFF2-40B4-BE49-F238E27FC236}">
                <a16:creationId xmlns:a16="http://schemas.microsoft.com/office/drawing/2014/main" id="{DD9CE7E9-3BC2-0321-457B-61D363708B38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226754" y="3818492"/>
            <a:ext cx="1160392" cy="11612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lang="en-GB" sz="1800"/>
            </a:lvl1pPr>
          </a:lstStyle>
          <a:p>
            <a:pPr rtl="0"/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70DD1941-A469-A457-B987-E0E2C300A8AE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639312" y="5086511"/>
            <a:ext cx="2322576" cy="182880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GB" sz="1600" spc="20" baseline="0">
                <a:latin typeface="Gill Sans Nova" panose="020B0602020104020203" pitchFamily="34" charset="0"/>
              </a:defRPr>
            </a:lvl1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18" name="Text Placeholder 19">
            <a:extLst>
              <a:ext uri="{FF2B5EF4-FFF2-40B4-BE49-F238E27FC236}">
                <a16:creationId xmlns:a16="http://schemas.microsoft.com/office/drawing/2014/main" id="{D6B84B7D-A7EC-6FE1-9925-F78AF0DE230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639312" y="5305967"/>
            <a:ext cx="2322576" cy="265176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GB" sz="1400" spc="20" baseline="0">
                <a:latin typeface="+mn-lt"/>
              </a:defRPr>
            </a:lvl1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30" name="Picture Placeholder 17">
            <a:extLst>
              <a:ext uri="{FF2B5EF4-FFF2-40B4-BE49-F238E27FC236}">
                <a16:creationId xmlns:a16="http://schemas.microsoft.com/office/drawing/2014/main" id="{2EB018F6-8206-135F-BF16-29E6E63FD09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772144" y="1658061"/>
            <a:ext cx="1160392" cy="11612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lang="en-GB" sz="1800"/>
            </a:lvl1pPr>
          </a:lstStyle>
          <a:p>
            <a:pPr rtl="0"/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35" name="Text Placeholder 19">
            <a:extLst>
              <a:ext uri="{FF2B5EF4-FFF2-40B4-BE49-F238E27FC236}">
                <a16:creationId xmlns:a16="http://schemas.microsoft.com/office/drawing/2014/main" id="{13D50A41-E904-8A4E-6F0A-F980F8D6471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172200" y="2926080"/>
            <a:ext cx="2322576" cy="182880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GB" sz="1600" spc="20" baseline="0">
                <a:latin typeface="Gill Sans Nova" panose="020B0602020104020203" pitchFamily="34" charset="0"/>
              </a:defRPr>
            </a:lvl1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34" name="Text Placeholder 19">
            <a:extLst>
              <a:ext uri="{FF2B5EF4-FFF2-40B4-BE49-F238E27FC236}">
                <a16:creationId xmlns:a16="http://schemas.microsoft.com/office/drawing/2014/main" id="{D6CE30A5-8B65-384B-A8B9-6F711A52194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172200" y="3145536"/>
            <a:ext cx="2322576" cy="265176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GB" sz="1400" spc="20" baseline="0">
                <a:latin typeface="+mn-lt"/>
              </a:defRPr>
            </a:lvl1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14" name="Picture Placeholder 17">
            <a:extLst>
              <a:ext uri="{FF2B5EF4-FFF2-40B4-BE49-F238E27FC236}">
                <a16:creationId xmlns:a16="http://schemas.microsoft.com/office/drawing/2014/main" id="{AA1AC2FE-336D-4E7F-2C86-6A8C29BA8F90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772144" y="3818492"/>
            <a:ext cx="1160392" cy="11612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lang="en-GB" sz="1800"/>
            </a:lvl1pPr>
          </a:lstStyle>
          <a:p>
            <a:pPr rtl="0"/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27" name="Text Placeholder 19">
            <a:extLst>
              <a:ext uri="{FF2B5EF4-FFF2-40B4-BE49-F238E27FC236}">
                <a16:creationId xmlns:a16="http://schemas.microsoft.com/office/drawing/2014/main" id="{FA370BF1-09EC-DBE1-5118-8A92A0F90BC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172200" y="5086511"/>
            <a:ext cx="2322576" cy="182880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GB" sz="1600" spc="20" baseline="0">
                <a:latin typeface="Gill Sans Nova" panose="020B0602020104020203" pitchFamily="34" charset="0"/>
              </a:defRPr>
            </a:lvl1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25" name="Text Placeholder 19">
            <a:extLst>
              <a:ext uri="{FF2B5EF4-FFF2-40B4-BE49-F238E27FC236}">
                <a16:creationId xmlns:a16="http://schemas.microsoft.com/office/drawing/2014/main" id="{5089D72C-E865-F5D3-CB1E-050AEF684453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172200" y="5305967"/>
            <a:ext cx="2322576" cy="265176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GB" sz="1400" spc="20" baseline="0">
                <a:latin typeface="+mn-lt"/>
              </a:defRPr>
            </a:lvl1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29" name="Picture Placeholder 17">
            <a:extLst>
              <a:ext uri="{FF2B5EF4-FFF2-40B4-BE49-F238E27FC236}">
                <a16:creationId xmlns:a16="http://schemas.microsoft.com/office/drawing/2014/main" id="{D1C71745-769D-8F16-2B61-EF5D4012F1E3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9317533" y="1658061"/>
            <a:ext cx="1160392" cy="11612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lang="en-GB" sz="1800"/>
            </a:lvl1pPr>
          </a:lstStyle>
          <a:p>
            <a:pPr rtl="0"/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37" name="Text Placeholder 19">
            <a:extLst>
              <a:ext uri="{FF2B5EF4-FFF2-40B4-BE49-F238E27FC236}">
                <a16:creationId xmlns:a16="http://schemas.microsoft.com/office/drawing/2014/main" id="{D6D40AAC-2768-6F48-97AE-FD958D89FD8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705088" y="2926080"/>
            <a:ext cx="2322576" cy="182880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GB" sz="1600" spc="20" baseline="0">
                <a:latin typeface="Gill Sans Nova" panose="020B0602020104020203" pitchFamily="34" charset="0"/>
              </a:defRPr>
            </a:lvl1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36" name="Text Placeholder 19">
            <a:extLst>
              <a:ext uri="{FF2B5EF4-FFF2-40B4-BE49-F238E27FC236}">
                <a16:creationId xmlns:a16="http://schemas.microsoft.com/office/drawing/2014/main" id="{85652007-C32E-173C-2A5F-B1C08D6140D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705088" y="3145536"/>
            <a:ext cx="2322576" cy="265176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GB" sz="1400" spc="20" baseline="0">
                <a:latin typeface="+mn-lt"/>
              </a:defRPr>
            </a:lvl1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47" name="Picture Placeholder 17">
            <a:extLst>
              <a:ext uri="{FF2B5EF4-FFF2-40B4-BE49-F238E27FC236}">
                <a16:creationId xmlns:a16="http://schemas.microsoft.com/office/drawing/2014/main" id="{4F7ECA98-24CD-8CC5-A3EC-BFF5E9B11748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9317533" y="3818492"/>
            <a:ext cx="1160392" cy="116128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lang="en-GB" sz="1800"/>
            </a:lvl1pPr>
          </a:lstStyle>
          <a:p>
            <a:pPr rtl="0"/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42" name="Text Placeholder 19">
            <a:extLst>
              <a:ext uri="{FF2B5EF4-FFF2-40B4-BE49-F238E27FC236}">
                <a16:creationId xmlns:a16="http://schemas.microsoft.com/office/drawing/2014/main" id="{46CBECF2-D93E-3DF9-064C-CB4A3262B691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705088" y="5086511"/>
            <a:ext cx="2322576" cy="182880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GB" sz="1600" spc="20" baseline="0">
                <a:latin typeface="Gill Sans Nova" panose="020B0602020104020203" pitchFamily="34" charset="0"/>
              </a:defRPr>
            </a:lvl1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41" name="Text Placeholder 19">
            <a:extLst>
              <a:ext uri="{FF2B5EF4-FFF2-40B4-BE49-F238E27FC236}">
                <a16:creationId xmlns:a16="http://schemas.microsoft.com/office/drawing/2014/main" id="{71E06E16-A083-B853-8155-7FF97AD1DE8F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8705088" y="5305967"/>
            <a:ext cx="2322576" cy="265176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GB" sz="1400" spc="20" baseline="0">
                <a:latin typeface="+mn-lt"/>
              </a:defRPr>
            </a:lvl1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AD4DF5-3AA4-926D-00B1-1C24F968F4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r>
              <a:rPr lang="en-GB"/>
              <a:t>Presentation title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3EC206-AFEC-E74D-0522-B0D47B2E7A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defPPr>
              <a:defRPr lang="en-GB"/>
            </a:defPPr>
          </a:lstStyle>
          <a:p>
            <a:pPr rtl="0"/>
            <a:fld id="{294A09A9-5501-47C1-A89A-A340965A2BE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232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GB"/>
            </a:defPPr>
          </a:lstStyle>
          <a:p>
            <a:pPr rtl="0"/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825625"/>
            <a:ext cx="114300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GB"/>
            </a:defPPr>
          </a:lstStyle>
          <a:p>
            <a:pPr lvl="0" rtl="0"/>
            <a:r>
              <a:rPr lang="en-GB"/>
              <a:t>Click to 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67522-C3B6-46EB-A361-BEC2510B0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1200">
                <a:solidFill>
                  <a:schemeClr val="tx1"/>
                </a:solidFill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</a:lstStyle>
          <a:p>
            <a:pPr rtl="0"/>
            <a:r>
              <a:rPr lang="en-GB"/>
              <a:t>Presentation title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57CF0-034F-450D-937C-718D5AF1A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0800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GB" sz="1200">
                <a:solidFill>
                  <a:schemeClr val="tx1"/>
                </a:solidFill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</a:lstStyle>
          <a:p>
            <a:pPr rtl="0"/>
            <a:fld id="{294A09A9-5501-47C1-A89A-A340965A2BE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835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9" r:id="rId3"/>
    <p:sldLayoutId id="2147483651" r:id="rId4"/>
    <p:sldLayoutId id="2147483650" r:id="rId5"/>
    <p:sldLayoutId id="2147483663" r:id="rId6"/>
    <p:sldLayoutId id="2147483665" r:id="rId7"/>
    <p:sldLayoutId id="2147483660" r:id="rId8"/>
    <p:sldLayoutId id="2147483661" r:id="rId9"/>
    <p:sldLayoutId id="2147483662" r:id="rId10"/>
    <p:sldLayoutId id="2147483666" r:id="rId11"/>
    <p:sldLayoutId id="2147483653" r:id="rId12"/>
    <p:sldLayoutId id="2147483664" r:id="rId13"/>
    <p:sldLayoutId id="2147483667" r:id="rId14"/>
    <p:sldLayoutId id="2147483652" r:id="rId15"/>
    <p:sldLayoutId id="2147483654" r:id="rId16"/>
    <p:sldLayoutId id="2147483655" r:id="rId17"/>
    <p:sldLayoutId id="2147483656" r:id="rId18"/>
    <p:sldLayoutId id="2147483657" r:id="rId1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GB" sz="440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73292A"/>
        </a:buClr>
        <a:buFont typeface="Arial" panose="020B0604020202020204" pitchFamily="34" charset="0"/>
        <a:buChar char="•"/>
        <a:defRPr lang="en-GB" sz="2800" kern="1200">
          <a:solidFill>
            <a:schemeClr val="accent3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lang="en-GB" sz="2400" kern="1200">
          <a:solidFill>
            <a:schemeClr val="accent3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lang="en-GB" sz="2000" kern="1200">
          <a:solidFill>
            <a:schemeClr val="accent3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lang="en-GB" sz="1800" kern="1200">
          <a:solidFill>
            <a:schemeClr val="accent3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lang="en-GB" sz="18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GB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GB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GB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GB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lang="en-GB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en-GB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en-GB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en-GB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en-GB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en-GB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en-GB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en-GB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en-GB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40" userDrawn="1">
          <p15:clr>
            <a:srgbClr val="547EBF"/>
          </p15:clr>
        </p15:guide>
        <p15:guide id="4" orient="horz" pos="240" userDrawn="1">
          <p15:clr>
            <a:srgbClr val="547EBF"/>
          </p15:clr>
        </p15:guide>
        <p15:guide id="5" pos="7440" userDrawn="1">
          <p15:clr>
            <a:srgbClr val="547EBF"/>
          </p15:clr>
        </p15:guide>
        <p15:guide id="6" orient="horz" pos="4080" userDrawn="1">
          <p15:clr>
            <a:srgbClr val="547EBF"/>
          </p15:clr>
        </p15:guide>
        <p15:guide id="7" pos="3960" userDrawn="1">
          <p15:clr>
            <a:srgbClr val="547EBF"/>
          </p15:clr>
        </p15:guide>
        <p15:guide id="8" pos="3720" userDrawn="1">
          <p15:clr>
            <a:srgbClr val="547EBF"/>
          </p15:clr>
        </p15:guide>
        <p15:guide id="9" pos="2112" userDrawn="1">
          <p15:clr>
            <a:srgbClr val="547EBF"/>
          </p15:clr>
        </p15:guide>
        <p15:guide id="10" pos="1848" userDrawn="1">
          <p15:clr>
            <a:srgbClr val="547EBF"/>
          </p15:clr>
        </p15:guide>
        <p15:guide id="11" pos="5568" userDrawn="1">
          <p15:clr>
            <a:srgbClr val="547EBF"/>
          </p15:clr>
        </p15:guide>
        <p15:guide id="12" pos="5832" userDrawn="1">
          <p15:clr>
            <a:srgbClr val="547EBF"/>
          </p15:clr>
        </p15:guide>
        <p15:guide id="13" pos="4968" userDrawn="1">
          <p15:clr>
            <a:srgbClr val="9FCC3B"/>
          </p15:clr>
        </p15:guide>
        <p15:guide id="14" pos="5208" userDrawn="1">
          <p15:clr>
            <a:srgbClr val="9FCC3B"/>
          </p15:clr>
        </p15:guide>
        <p15:guide id="15" pos="2712" userDrawn="1">
          <p15:clr>
            <a:srgbClr val="9FCC3B"/>
          </p15:clr>
        </p15:guide>
        <p15:guide id="16" pos="2472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4.JPG"/><Relationship Id="rId4" Type="http://schemas.openxmlformats.org/officeDocument/2006/relationships/image" Target="../media/image28.png"/><Relationship Id="rId9" Type="http://schemas.openxmlformats.org/officeDocument/2006/relationships/image" Target="../media/image33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4180B-35BA-C28E-820F-59C84FBDD9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76633" y="3113910"/>
            <a:ext cx="4238733" cy="1088136"/>
          </a:xfrm>
        </p:spPr>
        <p:txBody>
          <a:bodyPr rtlCol="0"/>
          <a:lstStyle>
            <a:defPPr>
              <a:defRPr lang="en-GB"/>
            </a:defPPr>
          </a:lstStyle>
          <a:p>
            <a:pPr rtl="0"/>
            <a:r>
              <a:rPr lang="en-GB" sz="5400" dirty="0"/>
              <a:t>Hooke Court 2025</a:t>
            </a:r>
            <a:br>
              <a:rPr lang="en-GB" sz="5400" dirty="0"/>
            </a:br>
            <a:r>
              <a:rPr lang="en-GB" sz="2800" dirty="0"/>
              <a:t>Wednesday 15</a:t>
            </a:r>
            <a:r>
              <a:rPr lang="en-GB" sz="2800" baseline="30000" dirty="0"/>
              <a:t>th</a:t>
            </a:r>
            <a:r>
              <a:rPr lang="en-GB" sz="2800" dirty="0"/>
              <a:t> January – Friday 17</a:t>
            </a:r>
            <a:r>
              <a:rPr lang="en-GB" sz="2800" baseline="30000" dirty="0"/>
              <a:t>th</a:t>
            </a:r>
            <a:r>
              <a:rPr lang="en-GB" sz="2800" dirty="0"/>
              <a:t> January</a:t>
            </a:r>
            <a:endParaRPr lang="en-GB" sz="5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5E2133-75AE-4110-AAA5-87A74B66B34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86" y="4437776"/>
            <a:ext cx="4434392" cy="2420224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  <p:extLst>
      <p:ext uri="{BB962C8B-B14F-4D97-AF65-F5344CB8AC3E}">
        <p14:creationId xmlns:p14="http://schemas.microsoft.com/office/powerpoint/2010/main" val="3177180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D45B28B-FFA6-49DB-94DF-2FB7638E4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94A09A9-5501-47C1-A89A-A340965A2BE2}" type="slidenum">
              <a:rPr lang="en-GB" smtClean="0"/>
              <a:t>2</a:t>
            </a:fld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80C982-093B-4681-AFC6-CD76C9BA68DF}"/>
              </a:ext>
            </a:extLst>
          </p:cNvPr>
          <p:cNvSpPr txBox="1"/>
          <p:nvPr/>
        </p:nvSpPr>
        <p:spPr>
          <a:xfrm>
            <a:off x="3154261" y="753055"/>
            <a:ext cx="54727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/>
              <a:t>Why do we go to Hooke Court?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7C65112-D7D6-49E9-A9F2-B31D799B2820}"/>
              </a:ext>
            </a:extLst>
          </p:cNvPr>
          <p:cNvGrpSpPr/>
          <p:nvPr/>
        </p:nvGrpSpPr>
        <p:grpSpPr>
          <a:xfrm>
            <a:off x="1912290" y="575288"/>
            <a:ext cx="977392" cy="940308"/>
            <a:chOff x="1435100" y="1917700"/>
            <a:chExt cx="977392" cy="94030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F1601EC-D780-4777-8FBA-1705A0C59C65}"/>
                </a:ext>
              </a:extLst>
            </p:cNvPr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5100" y="1917700"/>
              <a:ext cx="977392" cy="940308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B7F505F-C62D-43F5-BEE2-2CC79AF3A078}"/>
                </a:ext>
              </a:extLst>
            </p:cNvPr>
            <p:cNvPicPr>
              <a:picLocks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3367" y="2238375"/>
              <a:ext cx="196723" cy="272034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3214725-E4C5-4A92-AEAB-2DEFB3E254A6}"/>
              </a:ext>
            </a:extLst>
          </p:cNvPr>
          <p:cNvGrpSpPr/>
          <p:nvPr/>
        </p:nvGrpSpPr>
        <p:grpSpPr>
          <a:xfrm>
            <a:off x="9173644" y="697843"/>
            <a:ext cx="977392" cy="940308"/>
            <a:chOff x="1435100" y="1917700"/>
            <a:chExt cx="977392" cy="94030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809DE71-BD9F-4450-99B1-4BE0510C96F6}"/>
                </a:ext>
              </a:extLst>
            </p:cNvPr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5100" y="1917700"/>
              <a:ext cx="977392" cy="940308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A04350A-52A9-4234-B00D-8002CBF504CF}"/>
                </a:ext>
              </a:extLst>
            </p:cNvPr>
            <p:cNvPicPr>
              <a:picLocks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3367" y="2238375"/>
              <a:ext cx="196723" cy="272034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FF3E95A7-81DF-4163-8A56-C84F49F8568D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286" y="3083290"/>
            <a:ext cx="5358002" cy="2072731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A2BD733-8D5B-46C6-A061-6459C59F1800}"/>
              </a:ext>
            </a:extLst>
          </p:cNvPr>
          <p:cNvSpPr txBox="1"/>
          <p:nvPr/>
        </p:nvSpPr>
        <p:spPr>
          <a:xfrm>
            <a:off x="490591" y="5156021"/>
            <a:ext cx="19403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Beaminster, Dorset.</a:t>
            </a:r>
          </a:p>
          <a:p>
            <a:r>
              <a:rPr lang="en-GB" dirty="0"/>
              <a:t>2.5 hrs on coach</a:t>
            </a:r>
          </a:p>
          <a:p>
            <a:r>
              <a:rPr lang="en-GB" dirty="0"/>
              <a:t>Around £200</a:t>
            </a:r>
          </a:p>
          <a:p>
            <a:r>
              <a:rPr lang="en-GB" dirty="0"/>
              <a:t>£60 deposit</a:t>
            </a:r>
          </a:p>
        </p:txBody>
      </p:sp>
    </p:spTree>
    <p:extLst>
      <p:ext uri="{BB962C8B-B14F-4D97-AF65-F5344CB8AC3E}">
        <p14:creationId xmlns:p14="http://schemas.microsoft.com/office/powerpoint/2010/main" val="8644192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FA0DF38-E8CD-4FEA-9DDE-11AF072A2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4011" y="603620"/>
            <a:ext cx="4114800" cy="365125"/>
          </a:xfrm>
        </p:spPr>
        <p:txBody>
          <a:bodyPr/>
          <a:lstStyle/>
          <a:p>
            <a:pPr rtl="0"/>
            <a:r>
              <a:rPr lang="en-GB" sz="2800" b="1" dirty="0"/>
              <a:t>Sleeping arrangements</a:t>
            </a:r>
          </a:p>
          <a:p>
            <a:pPr rtl="0"/>
            <a:endParaRPr lang="en-GB" sz="2000" b="1" dirty="0"/>
          </a:p>
          <a:p>
            <a:pPr rtl="0"/>
            <a:endParaRPr lang="en-GB" sz="2000" b="1" dirty="0"/>
          </a:p>
          <a:p>
            <a:pPr rtl="0"/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6CE716-720D-49A2-A33E-A27B331C8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94A09A9-5501-47C1-A89A-A340965A2BE2}" type="slidenum">
              <a:rPr lang="en-GB" smtClean="0"/>
              <a:t>3</a:t>
            </a:fld>
            <a:endParaRPr lang="en-GB" dirty="0"/>
          </a:p>
        </p:txBody>
      </p:sp>
      <p:pic>
        <p:nvPicPr>
          <p:cNvPr id="1026" name="Picture 2" descr="Hooke Court in Hooke, near Beaminster, Dorset, Dorset">
            <a:extLst>
              <a:ext uri="{FF2B5EF4-FFF2-40B4-BE49-F238E27FC236}">
                <a16:creationId xmlns:a16="http://schemas.microsoft.com/office/drawing/2014/main" id="{B658D564-2DEE-438C-8D95-14693D5467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849" y="3198735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5FA844-6EBB-4FF1-9F74-B3ED77825E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809" y="786182"/>
            <a:ext cx="5319343" cy="29717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FD0FF71-7E5F-454E-B091-307ECB58E2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808" y="3869472"/>
            <a:ext cx="5319343" cy="2852003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5C91043-9182-4198-957D-996B5D4B70C6}"/>
              </a:ext>
            </a:extLst>
          </p:cNvPr>
          <p:cNvCxnSpPr/>
          <p:nvPr/>
        </p:nvCxnSpPr>
        <p:spPr>
          <a:xfrm>
            <a:off x="5779363" y="3311371"/>
            <a:ext cx="1766656" cy="1207363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16549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9675B4-A2E9-409C-8110-81112CDE2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94A09A9-5501-47C1-A89A-A340965A2BE2}" type="slidenum">
              <a:rPr lang="en-GB" smtClean="0"/>
              <a:t>4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8C017E-B582-49DC-B629-B91A74A90523}"/>
              </a:ext>
            </a:extLst>
          </p:cNvPr>
          <p:cNvSpPr txBox="1"/>
          <p:nvPr/>
        </p:nvSpPr>
        <p:spPr>
          <a:xfrm>
            <a:off x="421546" y="1337368"/>
            <a:ext cx="609460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u="sng" dirty="0">
                <a:latin typeface="Cambria" panose="02040503050406030204" pitchFamily="18" charset="0"/>
                <a:ea typeface="Cambria" panose="02040503050406030204" pitchFamily="18" charset="0"/>
              </a:rPr>
              <a:t>Wednesday</a:t>
            </a:r>
          </a:p>
          <a:p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9.30 - Depart Craneswater</a:t>
            </a:r>
          </a:p>
          <a:p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12.00 - Arrive at Hooke Court</a:t>
            </a:r>
          </a:p>
          <a:p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History of Hooke Court/ Game</a:t>
            </a:r>
          </a:p>
          <a:p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Building construction</a:t>
            </a:r>
          </a:p>
          <a:p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Free time</a:t>
            </a:r>
          </a:p>
          <a:p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Dinner</a:t>
            </a:r>
          </a:p>
          <a:p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Stone Age art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F36207-0820-41CA-9BCF-224F0BD503FB}"/>
              </a:ext>
            </a:extLst>
          </p:cNvPr>
          <p:cNvSpPr txBox="1"/>
          <p:nvPr/>
        </p:nvSpPr>
        <p:spPr>
          <a:xfrm>
            <a:off x="4343400" y="182678"/>
            <a:ext cx="20402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/>
              <a:t>Timetable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A4978B-3D79-470C-A67A-74130CFE16F2}"/>
              </a:ext>
            </a:extLst>
          </p:cNvPr>
          <p:cNvSpPr txBox="1"/>
          <p:nvPr/>
        </p:nvSpPr>
        <p:spPr>
          <a:xfrm>
            <a:off x="4165562" y="3527086"/>
            <a:ext cx="3911600" cy="286232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GB" sz="2000" b="1" u="sng" dirty="0">
                <a:latin typeface="Cambria" panose="02040503050406030204" pitchFamily="18" charset="0"/>
                <a:ea typeface="Cambria" panose="02040503050406030204" pitchFamily="18" charset="0"/>
              </a:rPr>
              <a:t>Thursday</a:t>
            </a:r>
          </a:p>
          <a:p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Breakfast</a:t>
            </a:r>
          </a:p>
          <a:p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Time team dig</a:t>
            </a:r>
          </a:p>
          <a:p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Lunch</a:t>
            </a:r>
          </a:p>
          <a:p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Stone Age experience – wattle and daubing etc</a:t>
            </a:r>
          </a:p>
          <a:p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Free time (shop)</a:t>
            </a:r>
          </a:p>
          <a:p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Dinner</a:t>
            </a:r>
          </a:p>
          <a:p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Evaluation of finds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03D1D5-A1BE-4743-A50C-29D6AF431958}"/>
              </a:ext>
            </a:extLst>
          </p:cNvPr>
          <p:cNvSpPr txBox="1"/>
          <p:nvPr/>
        </p:nvSpPr>
        <p:spPr>
          <a:xfrm>
            <a:off x="6653989" y="1204609"/>
            <a:ext cx="4310421" cy="286232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GB" sz="2000" b="1" u="sng" dirty="0">
                <a:latin typeface="Cambria" panose="02040503050406030204" pitchFamily="18" charset="0"/>
                <a:ea typeface="Cambria" panose="02040503050406030204" pitchFamily="18" charset="0"/>
              </a:rPr>
              <a:t>Friday</a:t>
            </a:r>
          </a:p>
          <a:p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Breakfast</a:t>
            </a:r>
          </a:p>
          <a:p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Stone Age crafts – making jewellery and clay pots.</a:t>
            </a:r>
          </a:p>
          <a:p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Making food and cooking on the open fire!</a:t>
            </a:r>
          </a:p>
          <a:p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Lunch</a:t>
            </a:r>
          </a:p>
          <a:p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12.30 - Depart Hooke Court</a:t>
            </a:r>
          </a:p>
          <a:p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3.30ish - Arrive back at Craneswater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CAF2C1-CD1A-489E-854E-D6219B872C58}"/>
              </a:ext>
            </a:extLst>
          </p:cNvPr>
          <p:cNvSpPr txBox="1"/>
          <p:nvPr/>
        </p:nvSpPr>
        <p:spPr>
          <a:xfrm>
            <a:off x="1216241" y="5051394"/>
            <a:ext cx="2182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Sleeping arrangements</a:t>
            </a:r>
          </a:p>
        </p:txBody>
      </p:sp>
    </p:spTree>
    <p:extLst>
      <p:ext uri="{BB962C8B-B14F-4D97-AF65-F5344CB8AC3E}">
        <p14:creationId xmlns:p14="http://schemas.microsoft.com/office/powerpoint/2010/main" val="881230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75E0FC-DC48-4921-912C-178C7CCF8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94A09A9-5501-47C1-A89A-A340965A2BE2}" type="slidenum">
              <a:rPr lang="en-GB" smtClean="0"/>
              <a:t>5</a:t>
            </a:fld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358556-FE12-4A79-AFD9-4A8808AD98AC}"/>
              </a:ext>
            </a:extLst>
          </p:cNvPr>
          <p:cNvSpPr txBox="1"/>
          <p:nvPr/>
        </p:nvSpPr>
        <p:spPr>
          <a:xfrm>
            <a:off x="3824097" y="1208608"/>
            <a:ext cx="21082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GB" sz="2000" b="1" dirty="0">
                <a:latin typeface="Cambria" panose="02040503050406030204" pitchFamily="18" charset="0"/>
                <a:ea typeface="Cambria" panose="02040503050406030204" pitchFamily="18" charset="0"/>
              </a:rPr>
              <a:t>Time Team dig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C98D39-DA1E-4014-AE77-A97E7F50FD5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297" y="961006"/>
            <a:ext cx="1149350" cy="114935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8CBE8F-3F16-46D7-95D5-B04574759D6A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949" y="3290314"/>
            <a:ext cx="3275711" cy="2426462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5B60E6-4880-46E6-9389-579FE7D40F0F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597" y="592706"/>
            <a:ext cx="2894838" cy="2058035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7F4B19-8A76-41E9-91E4-45DD4BA8CA47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602" y="2743395"/>
            <a:ext cx="3363595" cy="2478278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AD4DC19-C894-40AB-A19D-593F5D2792F1}"/>
              </a:ext>
            </a:extLst>
          </p:cNvPr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315" y="1608718"/>
            <a:ext cx="2148586" cy="3045587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  <p:extLst>
      <p:ext uri="{BB962C8B-B14F-4D97-AF65-F5344CB8AC3E}">
        <p14:creationId xmlns:p14="http://schemas.microsoft.com/office/powerpoint/2010/main" val="6211041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A4107B-38A6-4F92-866E-F161171B4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94A09A9-5501-47C1-A89A-A340965A2BE2}" type="slidenum">
              <a:rPr lang="en-GB" smtClean="0"/>
              <a:t>6</a:t>
            </a:fld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A16950-95D1-4EC7-ACEC-BE7582722339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277" y="527322"/>
            <a:ext cx="2919476" cy="2414524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9E7C66-8F1E-48A7-BB6C-65E7264F193C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20" y="1342839"/>
            <a:ext cx="2614930" cy="1931543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740D4A-E31F-4014-8AB1-DC691BFA1EB7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171" y="3274382"/>
            <a:ext cx="2559685" cy="2024888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89F002-CEE8-4188-ADF8-E4E3EF7AC299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12" y="3916681"/>
            <a:ext cx="2632075" cy="1863598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9E790EE-0859-4EF2-BF51-5E8ED5039465}"/>
              </a:ext>
            </a:extLst>
          </p:cNvPr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665" y="805357"/>
            <a:ext cx="2736850" cy="201295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113BEA4-40CF-4621-8142-82C13D6A1795}"/>
              </a:ext>
            </a:extLst>
          </p:cNvPr>
          <p:cNvSpPr txBox="1"/>
          <p:nvPr/>
        </p:nvSpPr>
        <p:spPr>
          <a:xfrm>
            <a:off x="582496" y="436025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latin typeface="Cambria" panose="02040503050406030204" pitchFamily="18" charset="0"/>
                <a:ea typeface="Cambria" panose="02040503050406030204" pitchFamily="18" charset="0"/>
              </a:rPr>
              <a:t>Stone Age experience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321C9EE-4C42-40E4-A29A-0465EB1EB1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9519836" y="769815"/>
            <a:ext cx="2778711" cy="20840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0037EAC-987D-4709-8F87-DD0754B4759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68642" y="3835685"/>
            <a:ext cx="2819400" cy="21145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76C4B6E-B7E1-4171-9D65-991B5ECE583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46541" y="3529382"/>
            <a:ext cx="2686975" cy="2015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975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D1424BE-2AA3-4001-B3C8-87BF0D1CB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2916" y="620149"/>
            <a:ext cx="4114800" cy="365125"/>
          </a:xfrm>
        </p:spPr>
        <p:txBody>
          <a:bodyPr/>
          <a:lstStyle/>
          <a:p>
            <a:pPr rtl="0"/>
            <a:r>
              <a:rPr lang="en-GB" sz="3200" b="1" dirty="0"/>
              <a:t>Decide not to go?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6E979EB-B9FB-42BC-BAFC-79B6AA3E7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94A09A9-5501-47C1-A89A-A340965A2BE2}" type="slidenum">
              <a:rPr lang="en-GB" smtClean="0"/>
              <a:t>7</a:t>
            </a:fld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D2564B-CE13-451C-95BE-E3E9448F2CC1}"/>
              </a:ext>
            </a:extLst>
          </p:cNvPr>
          <p:cNvSpPr txBox="1"/>
          <p:nvPr/>
        </p:nvSpPr>
        <p:spPr>
          <a:xfrm>
            <a:off x="443883" y="2610035"/>
            <a:ext cx="1171974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Mrs Gray and other year 3 staff will remain at school with the children that decide not to go.</a:t>
            </a:r>
          </a:p>
          <a:p>
            <a:endParaRPr lang="en-GB" sz="2400" dirty="0"/>
          </a:p>
          <a:p>
            <a:r>
              <a:rPr lang="en-GB" sz="2400" dirty="0"/>
              <a:t>They will be completing lots of fun stone age activities and even get a visit from a stone age man!</a:t>
            </a:r>
          </a:p>
          <a:p>
            <a:endParaRPr lang="en-GB" sz="2400" dirty="0"/>
          </a:p>
          <a:p>
            <a:r>
              <a:rPr lang="en-GB" sz="2400" dirty="0"/>
              <a:t>No maths or English! </a:t>
            </a:r>
          </a:p>
        </p:txBody>
      </p:sp>
    </p:spTree>
    <p:extLst>
      <p:ext uri="{BB962C8B-B14F-4D97-AF65-F5344CB8AC3E}">
        <p14:creationId xmlns:p14="http://schemas.microsoft.com/office/powerpoint/2010/main" val="27845415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0">
      <a:dk1>
        <a:srgbClr val="000000"/>
      </a:dk1>
      <a:lt1>
        <a:srgbClr val="FFFFFF"/>
      </a:lt1>
      <a:dk2>
        <a:srgbClr val="CAD8D6"/>
      </a:dk2>
      <a:lt2>
        <a:srgbClr val="E7E6E6"/>
      </a:lt2>
      <a:accent1>
        <a:srgbClr val="7E8679"/>
      </a:accent1>
      <a:accent2>
        <a:srgbClr val="72292A"/>
      </a:accent2>
      <a:accent3>
        <a:srgbClr val="4A3A1C"/>
      </a:accent3>
      <a:accent4>
        <a:srgbClr val="E47D60"/>
      </a:accent4>
      <a:accent5>
        <a:srgbClr val="CEBBAF"/>
      </a:accent5>
      <a:accent6>
        <a:srgbClr val="E8DAC4"/>
      </a:accent6>
      <a:hlink>
        <a:srgbClr val="3968F6"/>
      </a:hlink>
      <a:folHlink>
        <a:srgbClr val="954F72"/>
      </a:folHlink>
    </a:clrScheme>
    <a:fontScheme name="Custom 23">
      <a:majorFont>
        <a:latin typeface="Baskerville Old Face"/>
        <a:ea typeface=""/>
        <a:cs typeface=""/>
      </a:majorFont>
      <a:minorFont>
        <a:latin typeface="Gill Sans Nova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68770997_TF56410444_Win32" id="{28F79E5F-1BE5-42C9-A610-CFFA28326A1C}" vid="{D035A384-0AAF-401E-9042-89215ED03EA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ad16291-6e8e-434d-bd5c-eea6745347ac" xsi:nil="true"/>
    <lcf76f155ced4ddcb4097134ff3c332f xmlns="aac5589c-6153-4623-ad53-c32d87f642dc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7EDBB3654A2FE4A9D605A1AE248C2DF" ma:contentTypeVersion="15" ma:contentTypeDescription="Create a new document." ma:contentTypeScope="" ma:versionID="14649e4920a2e5590521ec3063c98d0e">
  <xsd:schema xmlns:xsd="http://www.w3.org/2001/XMLSchema" xmlns:xs="http://www.w3.org/2001/XMLSchema" xmlns:p="http://schemas.microsoft.com/office/2006/metadata/properties" xmlns:ns2="aac5589c-6153-4623-ad53-c32d87f642dc" xmlns:ns3="fad16291-6e8e-434d-bd5c-eea6745347ac" targetNamespace="http://schemas.microsoft.com/office/2006/metadata/properties" ma:root="true" ma:fieldsID="bab1af467a864363572153a0b48ed9e4" ns2:_="" ns3:_="">
    <xsd:import namespace="aac5589c-6153-4623-ad53-c32d87f642dc"/>
    <xsd:import namespace="fad16291-6e8e-434d-bd5c-eea6745347a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c5589c-6153-4623-ad53-c32d87f642d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7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1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4a3b2e76-4007-4207-a184-f3a15f88769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d16291-6e8e-434d-bd5c-eea6745347ac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d8821dab-9602-43eb-95ac-65addf3f9cdf}" ma:internalName="TaxCatchAll" ma:showField="CatchAllData" ma:web="fad16291-6e8e-434d-bd5c-eea6745347a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FBB2F3B-6257-41BB-8B64-5AC7494F274B}">
  <ds:schemaRefs>
    <ds:schemaRef ds:uri="http://purl.org/dc/dcmitype/"/>
    <ds:schemaRef ds:uri="http://www.w3.org/XML/1998/namespace"/>
    <ds:schemaRef ds:uri="http://schemas.openxmlformats.org/package/2006/metadata/core-properties"/>
    <ds:schemaRef ds:uri="http://schemas.microsoft.com/office/2006/documentManagement/types"/>
    <ds:schemaRef ds:uri="fad16291-6e8e-434d-bd5c-eea6745347ac"/>
    <ds:schemaRef ds:uri="http://purl.org/dc/elements/1.1/"/>
    <ds:schemaRef ds:uri="http://purl.org/dc/terms/"/>
    <ds:schemaRef ds:uri="http://schemas.microsoft.com/office/infopath/2007/PartnerControls"/>
    <ds:schemaRef ds:uri="aac5589c-6153-4623-ad53-c32d87f642dc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7CD8595C-D75E-4E5E-8F25-CBDEF032021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c5589c-6153-4623-ad53-c32d87f642dc"/>
    <ds:schemaRef ds:uri="fad16291-6e8e-434d-bd5c-eea6745347a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ACE2AAA-C718-435C-B4E6-95A08ACAC441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{2EC0D111-94EB-4FD3-AD9A-16BD9E17F45A}tf56410444_win32</Template>
  <TotalTime>148</TotalTime>
  <Words>188</Words>
  <Application>Microsoft Office PowerPoint</Application>
  <PresentationFormat>Widescreen</PresentationFormat>
  <Paragraphs>53</Paragraphs>
  <Slides>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6" baseType="lpstr">
      <vt:lpstr>Arial</vt:lpstr>
      <vt:lpstr>Baskerville</vt:lpstr>
      <vt:lpstr>Baskerville Old Face</vt:lpstr>
      <vt:lpstr>Calibri</vt:lpstr>
      <vt:lpstr>Cambria</vt:lpstr>
      <vt:lpstr>Gill Sans Light</vt:lpstr>
      <vt:lpstr>Gill Sans Nova</vt:lpstr>
      <vt:lpstr>Gill Sans Nova Light</vt:lpstr>
      <vt:lpstr>Office Theme</vt:lpstr>
      <vt:lpstr>Hooke Court 2025 Wednesday 15th January – Friday 17th January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Hooke Court 2025 Wednesday 15th January – Friday 17th January</dc:title>
  <dc:creator>Lily Reeves</dc:creator>
  <cp:lastModifiedBy>Lily Reeves</cp:lastModifiedBy>
  <cp:revision>6</cp:revision>
  <dcterms:created xsi:type="dcterms:W3CDTF">2024-09-20T15:33:20Z</dcterms:created>
  <dcterms:modified xsi:type="dcterms:W3CDTF">2024-10-01T10:54:23Z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0x010100A7EDBB3654A2FE4A9D605A1AE248C2DF</vt:lpwstr>
  </property>
  <property fmtid="{D5CDD505-2E9C-101B-9397-08002B2CF9AE}" pid="3" name="MediaServiceImageTags">
    <vt:lpwstr/>
  </property>
</Properties>
</file>